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0" r:id="rId1"/>
  </p:sldMasterIdLst>
  <p:notesMasterIdLst>
    <p:notesMasterId r:id="rId13"/>
  </p:notesMasterIdLst>
  <p:sldIdLst>
    <p:sldId id="275" r:id="rId2"/>
    <p:sldId id="269" r:id="rId3"/>
    <p:sldId id="277" r:id="rId4"/>
    <p:sldId id="278" r:id="rId5"/>
    <p:sldId id="280" r:id="rId6"/>
    <p:sldId id="279" r:id="rId7"/>
    <p:sldId id="281" r:id="rId8"/>
    <p:sldId id="270" r:id="rId9"/>
    <p:sldId id="273" r:id="rId10"/>
    <p:sldId id="274" r:id="rId11"/>
    <p:sldId id="276" r:id="rId12"/>
  </p:sldIdLst>
  <p:sldSz cx="10691813" cy="75596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Betriebsmittel" id="{C5327299-09BC-452A-AFA0-8CA677675721}">
          <p14:sldIdLst>
            <p14:sldId id="275"/>
          </p14:sldIdLst>
        </p14:section>
        <p14:section name="Pfadmakros" id="{19A5DC6C-FBF1-46DC-935C-0BC56A24B1EF}">
          <p14:sldIdLst>
            <p14:sldId id="269"/>
            <p14:sldId id="277"/>
            <p14:sldId id="278"/>
            <p14:sldId id="280"/>
            <p14:sldId id="279"/>
            <p14:sldId id="281"/>
            <p14:sldId id="270"/>
          </p14:sldIdLst>
        </p14:section>
        <p14:section name="Seitenmakros" id="{314900C5-F949-4474-8679-C2026A3E9A07}">
          <p14:sldIdLst>
            <p14:sldId id="273"/>
            <p14:sldId id="274"/>
          </p14:sldIdLst>
        </p14:section>
        <p14:section name="Beschriftung" id="{343ABAD5-BC5D-451A-94C2-DF04F877C7DC}">
          <p14:sldIdLst>
            <p14:sldId id="276"/>
          </p14:sldIdLst>
        </p14:section>
      </p14:sectionLst>
    </p:ext>
    <p:ext uri="{EFAFB233-063F-42B5-8137-9DF3F51BA10A}">
      <p15:sldGuideLst xmlns:p15="http://schemas.microsoft.com/office/powerpoint/2012/main">
        <p15:guide id="2" pos="3367" userDrawn="1">
          <p15:clr>
            <a:srgbClr val="A4A3A4"/>
          </p15:clr>
        </p15:guide>
        <p15:guide id="3" orient="horz" pos="238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Designformatvorlage 1 - Akz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006" autoAdjust="0"/>
    <p:restoredTop sz="94673" autoAdjust="0"/>
  </p:normalViewPr>
  <p:slideViewPr>
    <p:cSldViewPr snapToGrid="0">
      <p:cViewPr>
        <p:scale>
          <a:sx n="150" d="100"/>
          <a:sy n="150" d="100"/>
        </p:scale>
        <p:origin x="108" y="108"/>
      </p:cViewPr>
      <p:guideLst>
        <p:guide pos="3367"/>
        <p:guide orient="horz" pos="23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>
        <p:scale>
          <a:sx n="33" d="100"/>
          <a:sy n="33" d="100"/>
        </p:scale>
        <p:origin x="5010" y="1566"/>
      </p:cViewPr>
      <p:guideLst/>
    </p:cSldViewPr>
  </p:notesViewPr>
  <p:gridSpacing cx="341999" cy="341999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E6AC68-570B-456E-B315-F72A7555F643}" type="datetimeFigureOut">
              <a:rPr lang="de-DE" smtClean="0"/>
              <a:t>15.07.2026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246188" y="1143000"/>
            <a:ext cx="43656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11727D-67BB-4A68-8467-2BA8122A001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227201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95352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1pPr>
    <a:lvl2pPr marL="497676" algn="l" defTabSz="995352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2pPr>
    <a:lvl3pPr marL="995352" algn="l" defTabSz="995352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3pPr>
    <a:lvl4pPr marL="1493028" algn="l" defTabSz="995352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4pPr>
    <a:lvl5pPr marL="1990703" algn="l" defTabSz="995352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5pPr>
    <a:lvl6pPr marL="2488380" algn="l" defTabSz="995352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6pPr>
    <a:lvl7pPr marL="2986056" algn="l" defTabSz="995352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7pPr>
    <a:lvl8pPr marL="3483730" algn="l" defTabSz="995352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8pPr>
    <a:lvl9pPr marL="3981406" algn="l" defTabSz="995352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11727D-67BB-4A68-8467-2BA8122A001B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4406663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11727D-67BB-4A68-8467-2BA8122A001B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945642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11727D-67BB-4A68-8467-2BA8122A001B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395654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11727D-67BB-4A68-8467-2BA8122A001B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054380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11727D-67BB-4A68-8467-2BA8122A001B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46073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11727D-67BB-4A68-8467-2BA8122A001B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859852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11727D-67BB-4A68-8467-2BA8122A001B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269673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11727D-67BB-4A68-8467-2BA8122A001B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581575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11727D-67BB-4A68-8467-2BA8122A001B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80586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11727D-67BB-4A68-8467-2BA8122A001B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702344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11727D-67BB-4A68-8467-2BA8122A001B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377959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ckbla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feld 18">
            <a:extLst>
              <a:ext uri="{FF2B5EF4-FFF2-40B4-BE49-F238E27FC236}">
                <a16:creationId xmlns:a16="http://schemas.microsoft.com/office/drawing/2014/main" id="{3A1C3B3F-64CA-6C38-27FD-B0B56F20DE35}"/>
              </a:ext>
            </a:extLst>
          </p:cNvPr>
          <p:cNvSpPr txBox="1"/>
          <p:nvPr userDrawn="1"/>
        </p:nvSpPr>
        <p:spPr>
          <a:xfrm>
            <a:off x="1067014" y="565288"/>
            <a:ext cx="37893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/>
              <a:t>Deckblatt</a:t>
            </a:r>
          </a:p>
        </p:txBody>
      </p:sp>
      <p:sp>
        <p:nvSpPr>
          <p:cNvPr id="3" name="Foliennummernplatzhalter 3">
            <a:extLst>
              <a:ext uri="{FF2B5EF4-FFF2-40B4-BE49-F238E27FC236}">
                <a16:creationId xmlns:a16="http://schemas.microsoft.com/office/drawing/2014/main" id="{CDA852B3-7C31-8B75-6617-CA65B05403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544053" y="7259456"/>
            <a:ext cx="1147760" cy="279751"/>
          </a:xfrm>
        </p:spPr>
        <p:txBody>
          <a:bodyPr/>
          <a:lstStyle>
            <a:lvl1pPr>
              <a:defRPr sz="797"/>
            </a:lvl1pPr>
          </a:lstStyle>
          <a:p>
            <a:fld id="{B8E65DF0-49BC-4DF6-A43C-30F76DE2B70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51D565B3-4B1F-6992-7018-C45AE9A61B0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5859" y="6701263"/>
            <a:ext cx="1650462" cy="462699"/>
          </a:xfrm>
          <a:prstGeom prst="rect">
            <a:avLst/>
          </a:prstGeom>
        </p:spPr>
      </p:pic>
      <p:cxnSp>
        <p:nvCxnSpPr>
          <p:cNvPr id="5" name="Gerader Verbinder 4">
            <a:extLst>
              <a:ext uri="{FF2B5EF4-FFF2-40B4-BE49-F238E27FC236}">
                <a16:creationId xmlns:a16="http://schemas.microsoft.com/office/drawing/2014/main" id="{BE55E977-847B-D9AF-361E-C8B4FA8A19D6}"/>
              </a:ext>
            </a:extLst>
          </p:cNvPr>
          <p:cNvCxnSpPr>
            <a:cxnSpLocks/>
          </p:cNvCxnSpPr>
          <p:nvPr userDrawn="1"/>
        </p:nvCxnSpPr>
        <p:spPr>
          <a:xfrm>
            <a:off x="2269334" y="6686550"/>
            <a:ext cx="0" cy="873125"/>
          </a:xfrm>
          <a:prstGeom prst="line">
            <a:avLst/>
          </a:prstGeom>
          <a:ln w="63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Gerader Verbinder 5">
            <a:extLst>
              <a:ext uri="{FF2B5EF4-FFF2-40B4-BE49-F238E27FC236}">
                <a16:creationId xmlns:a16="http://schemas.microsoft.com/office/drawing/2014/main" id="{CA508988-5737-1371-F627-7F3D8D4C6D5A}"/>
              </a:ext>
            </a:extLst>
          </p:cNvPr>
          <p:cNvCxnSpPr/>
          <p:nvPr userDrawn="1"/>
        </p:nvCxnSpPr>
        <p:spPr>
          <a:xfrm>
            <a:off x="6296025" y="6686550"/>
            <a:ext cx="0" cy="873125"/>
          </a:xfrm>
          <a:prstGeom prst="line">
            <a:avLst/>
          </a:prstGeom>
          <a:ln w="63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Gerader Verbinder 6">
            <a:extLst>
              <a:ext uri="{FF2B5EF4-FFF2-40B4-BE49-F238E27FC236}">
                <a16:creationId xmlns:a16="http://schemas.microsoft.com/office/drawing/2014/main" id="{B75F62B1-0AE0-CDEC-42FD-1C487B811884}"/>
              </a:ext>
            </a:extLst>
          </p:cNvPr>
          <p:cNvCxnSpPr>
            <a:cxnSpLocks/>
          </p:cNvCxnSpPr>
          <p:nvPr userDrawn="1"/>
        </p:nvCxnSpPr>
        <p:spPr>
          <a:xfrm>
            <a:off x="8286155" y="6686550"/>
            <a:ext cx="0" cy="873125"/>
          </a:xfrm>
          <a:prstGeom prst="line">
            <a:avLst/>
          </a:prstGeom>
          <a:ln w="63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Gerader Verbinder 7">
            <a:extLst>
              <a:ext uri="{FF2B5EF4-FFF2-40B4-BE49-F238E27FC236}">
                <a16:creationId xmlns:a16="http://schemas.microsoft.com/office/drawing/2014/main" id="{C4CFC0AD-2553-E37B-06D1-E990C84E7154}"/>
              </a:ext>
            </a:extLst>
          </p:cNvPr>
          <p:cNvCxnSpPr/>
          <p:nvPr userDrawn="1"/>
        </p:nvCxnSpPr>
        <p:spPr>
          <a:xfrm>
            <a:off x="8286155" y="7123112"/>
            <a:ext cx="2405658" cy="0"/>
          </a:xfrm>
          <a:prstGeom prst="line">
            <a:avLst/>
          </a:prstGeom>
          <a:ln w="63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" name="Gerader Verbinder 8">
            <a:extLst>
              <a:ext uri="{FF2B5EF4-FFF2-40B4-BE49-F238E27FC236}">
                <a16:creationId xmlns:a16="http://schemas.microsoft.com/office/drawing/2014/main" id="{5ABC3EC2-C610-53B8-3F86-1600DE75B7D2}"/>
              </a:ext>
            </a:extLst>
          </p:cNvPr>
          <p:cNvCxnSpPr>
            <a:cxnSpLocks/>
          </p:cNvCxnSpPr>
          <p:nvPr userDrawn="1"/>
        </p:nvCxnSpPr>
        <p:spPr>
          <a:xfrm>
            <a:off x="0" y="6686550"/>
            <a:ext cx="10691813" cy="0"/>
          </a:xfrm>
          <a:prstGeom prst="line">
            <a:avLst/>
          </a:prstGeom>
          <a:ln w="63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Textfeld 10">
            <a:extLst>
              <a:ext uri="{FF2B5EF4-FFF2-40B4-BE49-F238E27FC236}">
                <a16:creationId xmlns:a16="http://schemas.microsoft.com/office/drawing/2014/main" id="{0FE979C8-DFCE-0628-EA1F-256164E1E178}"/>
              </a:ext>
            </a:extLst>
          </p:cNvPr>
          <p:cNvSpPr txBox="1"/>
          <p:nvPr userDrawn="1"/>
        </p:nvSpPr>
        <p:spPr>
          <a:xfrm>
            <a:off x="6296026" y="7133004"/>
            <a:ext cx="19901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000" dirty="0"/>
              <a:t>Vahrenwalder Str. 205</a:t>
            </a:r>
          </a:p>
          <a:p>
            <a:pPr algn="ctr"/>
            <a:r>
              <a:rPr lang="de-DE" sz="1000" dirty="0"/>
              <a:t>30165 Hannover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BDC90ECB-F8A9-9660-C64A-AADC1DA05A96}"/>
              </a:ext>
            </a:extLst>
          </p:cNvPr>
          <p:cNvSpPr txBox="1"/>
          <p:nvPr userDrawn="1"/>
        </p:nvSpPr>
        <p:spPr>
          <a:xfrm>
            <a:off x="8286153" y="7288351"/>
            <a:ext cx="51018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/>
              <a:t>Seite </a:t>
            </a:r>
          </a:p>
        </p:txBody>
      </p:sp>
      <p:graphicFrame>
        <p:nvGraphicFramePr>
          <p:cNvPr id="2" name="Tabelle 1">
            <a:extLst>
              <a:ext uri="{FF2B5EF4-FFF2-40B4-BE49-F238E27FC236}">
                <a16:creationId xmlns:a16="http://schemas.microsoft.com/office/drawing/2014/main" id="{8DC9F5E8-3210-0250-4025-78E9849A8611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1561120"/>
              </p:ext>
            </p:extLst>
          </p:nvPr>
        </p:nvGraphicFramePr>
        <p:xfrm>
          <a:off x="-1" y="6686551"/>
          <a:ext cx="2269332" cy="873125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19077">
                  <a:extLst>
                    <a:ext uri="{9D8B030D-6E8A-4147-A177-3AD203B41FA5}">
                      <a16:colId xmlns:a16="http://schemas.microsoft.com/office/drawing/2014/main" val="1520871962"/>
                    </a:ext>
                  </a:extLst>
                </a:gridCol>
                <a:gridCol w="638177">
                  <a:extLst>
                    <a:ext uri="{9D8B030D-6E8A-4147-A177-3AD203B41FA5}">
                      <a16:colId xmlns:a16="http://schemas.microsoft.com/office/drawing/2014/main" val="4284477501"/>
                    </a:ext>
                  </a:extLst>
                </a:gridCol>
                <a:gridCol w="1133472">
                  <a:extLst>
                    <a:ext uri="{9D8B030D-6E8A-4147-A177-3AD203B41FA5}">
                      <a16:colId xmlns:a16="http://schemas.microsoft.com/office/drawing/2014/main" val="42220346"/>
                    </a:ext>
                  </a:extLst>
                </a:gridCol>
                <a:gridCol w="278606">
                  <a:extLst>
                    <a:ext uri="{9D8B030D-6E8A-4147-A177-3AD203B41FA5}">
                      <a16:colId xmlns:a16="http://schemas.microsoft.com/office/drawing/2014/main" val="254943137"/>
                    </a:ext>
                  </a:extLst>
                </a:gridCol>
              </a:tblGrid>
              <a:tr h="174625">
                <a:tc>
                  <a:txBody>
                    <a:bodyPr/>
                    <a:lstStyle/>
                    <a:p>
                      <a:pPr algn="ctr"/>
                      <a:endParaRPr lang="de-DE" sz="800" dirty="0"/>
                    </a:p>
                  </a:txBody>
                  <a:tcPr marL="36000" marR="36000" marT="0" marB="0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800" dirty="0"/>
                        <a:t>Datum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800" dirty="0"/>
                        <a:t>Bezeichnung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/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68710456"/>
                  </a:ext>
                </a:extLst>
              </a:tr>
              <a:tr h="174625">
                <a:tc>
                  <a:txBody>
                    <a:bodyPr/>
                    <a:lstStyle/>
                    <a:p>
                      <a:pPr algn="ctr"/>
                      <a:r>
                        <a:rPr lang="de-DE" sz="800" dirty="0"/>
                        <a:t>A</a:t>
                      </a:r>
                    </a:p>
                  </a:txBody>
                  <a:tcPr marL="36000" marR="36000" marT="0" marB="0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/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/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/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8359708"/>
                  </a:ext>
                </a:extLst>
              </a:tr>
              <a:tr h="174625">
                <a:tc>
                  <a:txBody>
                    <a:bodyPr/>
                    <a:lstStyle/>
                    <a:p>
                      <a:pPr algn="ctr"/>
                      <a:r>
                        <a:rPr lang="de-DE" sz="800" dirty="0"/>
                        <a:t>B</a:t>
                      </a:r>
                    </a:p>
                  </a:txBody>
                  <a:tcPr marL="36000" marR="36000" marT="0" marB="0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/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/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/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63272824"/>
                  </a:ext>
                </a:extLst>
              </a:tr>
              <a:tr h="174625">
                <a:tc>
                  <a:txBody>
                    <a:bodyPr/>
                    <a:lstStyle/>
                    <a:p>
                      <a:pPr algn="ctr"/>
                      <a:r>
                        <a:rPr lang="de-DE" sz="800" dirty="0"/>
                        <a:t>C</a:t>
                      </a:r>
                    </a:p>
                  </a:txBody>
                  <a:tcPr marL="36000" marR="36000" marT="0" marB="0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/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/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/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7334186"/>
                  </a:ext>
                </a:extLst>
              </a:tr>
              <a:tr h="174625">
                <a:tc>
                  <a:txBody>
                    <a:bodyPr/>
                    <a:lstStyle/>
                    <a:p>
                      <a:pPr algn="ctr"/>
                      <a:r>
                        <a:rPr lang="de-DE" sz="800" dirty="0"/>
                        <a:t>D</a:t>
                      </a:r>
                    </a:p>
                  </a:txBody>
                  <a:tcPr marL="36000" marR="36000" marT="0" marB="0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/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/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/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18508735"/>
                  </a:ext>
                </a:extLst>
              </a:tr>
            </a:tbl>
          </a:graphicData>
        </a:graphic>
      </p:graphicFrame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F6CB23FE-8949-41E1-791B-027CC4C23C8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15949" y="6871207"/>
            <a:ext cx="636539" cy="1572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DCBCD14-BB51-4283-9E1A-82D05F1FC8CD}" type="datetime1">
              <a:rPr lang="de-DE" smtClean="0"/>
              <a:t>15.07.2026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315364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lkoB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Tabelle 12">
            <a:extLst>
              <a:ext uri="{FF2B5EF4-FFF2-40B4-BE49-F238E27FC236}">
                <a16:creationId xmlns:a16="http://schemas.microsoft.com/office/drawing/2014/main" id="{B3304CFF-BC33-99C3-64EA-0C9DFCC9FF98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353810423"/>
              </p:ext>
            </p:extLst>
          </p:nvPr>
        </p:nvGraphicFramePr>
        <p:xfrm>
          <a:off x="0" y="0"/>
          <a:ext cx="10692000" cy="4184778"/>
        </p:xfrm>
        <a:graphic>
          <a:graphicData uri="http://schemas.openxmlformats.org/drawingml/2006/table">
            <a:tbl>
              <a:tblPr firstRow="1">
                <a:tableStyleId>{2D5ABB26-0587-4C30-8999-92F81FD0307C}</a:tableStyleId>
              </a:tblPr>
              <a:tblGrid>
                <a:gridCol w="1332000">
                  <a:extLst>
                    <a:ext uri="{9D8B030D-6E8A-4147-A177-3AD203B41FA5}">
                      <a16:colId xmlns:a16="http://schemas.microsoft.com/office/drawing/2014/main" val="2504293885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459563090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3200968322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1407773124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290385746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3829143878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2867705068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1026835003"/>
                    </a:ext>
                  </a:extLst>
                </a:gridCol>
                <a:gridCol w="1296000">
                  <a:extLst>
                    <a:ext uri="{9D8B030D-6E8A-4147-A177-3AD203B41FA5}">
                      <a16:colId xmlns:a16="http://schemas.microsoft.com/office/drawing/2014/main" val="1123042852"/>
                    </a:ext>
                  </a:extLst>
                </a:gridCol>
              </a:tblGrid>
              <a:tr h="172616">
                <a:tc>
                  <a:txBody>
                    <a:bodyPr/>
                    <a:lstStyle/>
                    <a:p>
                      <a:pPr algn="ctr"/>
                      <a:r>
                        <a:rPr lang="de-DE" sz="800" b="0" baseline="0" dirty="0">
                          <a:solidFill>
                            <a:schemeClr val="tx1"/>
                          </a:solidFill>
                        </a:rPr>
                        <a:t>Pfad</a:t>
                      </a:r>
                      <a:endParaRPr lang="de-DE" sz="800" b="0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80189" marR="80189" marT="50398" marB="5039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800" b="0" baseline="0" dirty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de-DE" sz="800" b="0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80189" marR="80189" marT="50398" marB="50398" anchor="ctr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800" b="0" baseline="0" dirty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de-DE" sz="800" b="0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80189" marR="80189" marT="50398" marB="50398" anchor="ctr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800" b="0" baseline="0" dirty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de-DE" sz="800" b="0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80189" marR="80189" marT="50398" marB="50398" anchor="ctr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800" b="0" baseline="0" dirty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de-DE" sz="800" b="0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80189" marR="80189" marT="50398" marB="50398" anchor="ctr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800" b="0" baseline="0" dirty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de-DE" sz="800" b="0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80189" marR="80189" marT="50398" marB="50398" anchor="ctr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800" b="0" baseline="0" dirty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de-DE" sz="800" b="0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80189" marR="80189" marT="50398" marB="50398" anchor="ctr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800" b="0" baseline="0" dirty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de-DE" sz="800" b="0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80189" marR="80189" marT="50398" marB="50398" anchor="ctr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800" b="0" baseline="0" dirty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de-DE" sz="800" b="0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80189" marR="80189" marT="50398" marB="50398" anchor="ctr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04018306"/>
                  </a:ext>
                </a:extLst>
              </a:tr>
              <a:tr h="3962062">
                <a:tc>
                  <a:txBody>
                    <a:bodyPr/>
                    <a:lstStyle/>
                    <a:p>
                      <a:pPr algn="ctr"/>
                      <a:endParaRPr lang="de-DE" sz="800" b="0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80189" marR="80189" marT="50398" marB="5039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b="0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80189" marR="80189" marT="50398" marB="50398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b="0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80189" marR="80189" marT="50398" marB="50398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b="0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80189" marR="80189" marT="50398" marB="50398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b="0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80189" marR="80189" marT="50398" marB="50398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b="0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80189" marR="80189" marT="50398" marB="50398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b="0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80189" marR="80189" marT="50398" marB="50398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b="0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80189" marR="80189" marT="50398" marB="50398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b="0" i="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80189" marR="80189" marT="50398" marB="50398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91261265"/>
                  </a:ext>
                </a:extLst>
              </a:tr>
            </a:tbl>
          </a:graphicData>
        </a:graphic>
      </p:graphicFrame>
      <p:sp>
        <p:nvSpPr>
          <p:cNvPr id="15" name="Textfeld 14">
            <a:extLst>
              <a:ext uri="{FF2B5EF4-FFF2-40B4-BE49-F238E27FC236}">
                <a16:creationId xmlns:a16="http://schemas.microsoft.com/office/drawing/2014/main" id="{49F45048-42EB-A859-9135-B423569C8AA3}"/>
              </a:ext>
            </a:extLst>
          </p:cNvPr>
          <p:cNvSpPr txBox="1"/>
          <p:nvPr userDrawn="1"/>
        </p:nvSpPr>
        <p:spPr>
          <a:xfrm>
            <a:off x="2672715" y="3598664"/>
            <a:ext cx="53606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de-DE" sz="1800" dirty="0"/>
          </a:p>
        </p:txBody>
      </p:sp>
      <p:sp>
        <p:nvSpPr>
          <p:cNvPr id="3" name="Foliennummernplatzhalter 3">
            <a:extLst>
              <a:ext uri="{FF2B5EF4-FFF2-40B4-BE49-F238E27FC236}">
                <a16:creationId xmlns:a16="http://schemas.microsoft.com/office/drawing/2014/main" id="{2AAD3D30-65E8-533F-5558-18B441EE5C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544053" y="7259456"/>
            <a:ext cx="1147760" cy="279751"/>
          </a:xfrm>
        </p:spPr>
        <p:txBody>
          <a:bodyPr/>
          <a:lstStyle>
            <a:lvl1pPr>
              <a:defRPr sz="797"/>
            </a:lvl1pPr>
          </a:lstStyle>
          <a:p>
            <a:fld id="{B8E65DF0-49BC-4DF6-A43C-30F76DE2B70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B68BC9FC-6B4A-0E90-E43F-55A8969BC03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5859" y="6701263"/>
            <a:ext cx="1650462" cy="462699"/>
          </a:xfrm>
          <a:prstGeom prst="rect">
            <a:avLst/>
          </a:prstGeom>
        </p:spPr>
      </p:pic>
      <p:cxnSp>
        <p:nvCxnSpPr>
          <p:cNvPr id="18" name="Gerader Verbinder 17">
            <a:extLst>
              <a:ext uri="{FF2B5EF4-FFF2-40B4-BE49-F238E27FC236}">
                <a16:creationId xmlns:a16="http://schemas.microsoft.com/office/drawing/2014/main" id="{828E8471-26D7-6F12-D67A-99031403E508}"/>
              </a:ext>
            </a:extLst>
          </p:cNvPr>
          <p:cNvCxnSpPr>
            <a:cxnSpLocks/>
          </p:cNvCxnSpPr>
          <p:nvPr userDrawn="1"/>
        </p:nvCxnSpPr>
        <p:spPr>
          <a:xfrm>
            <a:off x="2269334" y="6686550"/>
            <a:ext cx="0" cy="883016"/>
          </a:xfrm>
          <a:prstGeom prst="line">
            <a:avLst/>
          </a:prstGeom>
          <a:ln w="63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Gerader Verbinder 18">
            <a:extLst>
              <a:ext uri="{FF2B5EF4-FFF2-40B4-BE49-F238E27FC236}">
                <a16:creationId xmlns:a16="http://schemas.microsoft.com/office/drawing/2014/main" id="{856C01D9-5BA0-D11A-F9E0-D0A101779E10}"/>
              </a:ext>
            </a:extLst>
          </p:cNvPr>
          <p:cNvCxnSpPr/>
          <p:nvPr userDrawn="1"/>
        </p:nvCxnSpPr>
        <p:spPr>
          <a:xfrm>
            <a:off x="6296025" y="6686550"/>
            <a:ext cx="0" cy="873125"/>
          </a:xfrm>
          <a:prstGeom prst="line">
            <a:avLst/>
          </a:prstGeom>
          <a:ln w="63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Gerader Verbinder 19">
            <a:extLst>
              <a:ext uri="{FF2B5EF4-FFF2-40B4-BE49-F238E27FC236}">
                <a16:creationId xmlns:a16="http://schemas.microsoft.com/office/drawing/2014/main" id="{98582993-E4A5-C396-156B-710A35F3A1D4}"/>
              </a:ext>
            </a:extLst>
          </p:cNvPr>
          <p:cNvCxnSpPr>
            <a:cxnSpLocks/>
          </p:cNvCxnSpPr>
          <p:nvPr userDrawn="1"/>
        </p:nvCxnSpPr>
        <p:spPr>
          <a:xfrm>
            <a:off x="8286155" y="6686550"/>
            <a:ext cx="0" cy="873125"/>
          </a:xfrm>
          <a:prstGeom prst="line">
            <a:avLst/>
          </a:prstGeom>
          <a:ln w="63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Gerader Verbinder 20">
            <a:extLst>
              <a:ext uri="{FF2B5EF4-FFF2-40B4-BE49-F238E27FC236}">
                <a16:creationId xmlns:a16="http://schemas.microsoft.com/office/drawing/2014/main" id="{6788F56A-81C9-1ECE-7463-8BEE58FD5083}"/>
              </a:ext>
            </a:extLst>
          </p:cNvPr>
          <p:cNvCxnSpPr/>
          <p:nvPr userDrawn="1"/>
        </p:nvCxnSpPr>
        <p:spPr>
          <a:xfrm>
            <a:off x="8286155" y="7123112"/>
            <a:ext cx="2405658" cy="0"/>
          </a:xfrm>
          <a:prstGeom prst="line">
            <a:avLst/>
          </a:prstGeom>
          <a:ln w="63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2" name="Gerader Verbinder 21">
            <a:extLst>
              <a:ext uri="{FF2B5EF4-FFF2-40B4-BE49-F238E27FC236}">
                <a16:creationId xmlns:a16="http://schemas.microsoft.com/office/drawing/2014/main" id="{384A4024-F674-0B87-C213-B12AFC7FB3A3}"/>
              </a:ext>
            </a:extLst>
          </p:cNvPr>
          <p:cNvCxnSpPr>
            <a:cxnSpLocks/>
          </p:cNvCxnSpPr>
          <p:nvPr userDrawn="1"/>
        </p:nvCxnSpPr>
        <p:spPr>
          <a:xfrm>
            <a:off x="0" y="6686550"/>
            <a:ext cx="10691813" cy="0"/>
          </a:xfrm>
          <a:prstGeom prst="line">
            <a:avLst/>
          </a:prstGeom>
          <a:ln w="63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Textfeld 23">
            <a:extLst>
              <a:ext uri="{FF2B5EF4-FFF2-40B4-BE49-F238E27FC236}">
                <a16:creationId xmlns:a16="http://schemas.microsoft.com/office/drawing/2014/main" id="{C140E1E8-2A68-7919-7BF1-F9B4EC0D9642}"/>
              </a:ext>
            </a:extLst>
          </p:cNvPr>
          <p:cNvSpPr txBox="1"/>
          <p:nvPr userDrawn="1"/>
        </p:nvSpPr>
        <p:spPr>
          <a:xfrm>
            <a:off x="6296026" y="7133004"/>
            <a:ext cx="19901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000" dirty="0"/>
              <a:t>Vahrenwalder Str. 205</a:t>
            </a:r>
          </a:p>
          <a:p>
            <a:pPr algn="ctr"/>
            <a:r>
              <a:rPr lang="de-DE" sz="1000" dirty="0"/>
              <a:t>30165 Hannover</a:t>
            </a: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769CDF04-EFB8-B18C-2D4A-F69BE9D86586}"/>
              </a:ext>
            </a:extLst>
          </p:cNvPr>
          <p:cNvSpPr txBox="1"/>
          <p:nvPr userDrawn="1"/>
        </p:nvSpPr>
        <p:spPr>
          <a:xfrm>
            <a:off x="8286153" y="7288351"/>
            <a:ext cx="51018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/>
              <a:t>Seite </a:t>
            </a:r>
          </a:p>
        </p:txBody>
      </p:sp>
      <p:graphicFrame>
        <p:nvGraphicFramePr>
          <p:cNvPr id="2" name="Tabelle 1">
            <a:extLst>
              <a:ext uri="{FF2B5EF4-FFF2-40B4-BE49-F238E27FC236}">
                <a16:creationId xmlns:a16="http://schemas.microsoft.com/office/drawing/2014/main" id="{E37A5C53-48EA-F58E-B9BB-2C202323B080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57657319"/>
              </p:ext>
            </p:extLst>
          </p:nvPr>
        </p:nvGraphicFramePr>
        <p:xfrm>
          <a:off x="-1" y="6686551"/>
          <a:ext cx="2269331" cy="873125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19077">
                  <a:extLst>
                    <a:ext uri="{9D8B030D-6E8A-4147-A177-3AD203B41FA5}">
                      <a16:colId xmlns:a16="http://schemas.microsoft.com/office/drawing/2014/main" val="1520871962"/>
                    </a:ext>
                  </a:extLst>
                </a:gridCol>
                <a:gridCol w="638177">
                  <a:extLst>
                    <a:ext uri="{9D8B030D-6E8A-4147-A177-3AD203B41FA5}">
                      <a16:colId xmlns:a16="http://schemas.microsoft.com/office/drawing/2014/main" val="4284477501"/>
                    </a:ext>
                  </a:extLst>
                </a:gridCol>
                <a:gridCol w="1133471">
                  <a:extLst>
                    <a:ext uri="{9D8B030D-6E8A-4147-A177-3AD203B41FA5}">
                      <a16:colId xmlns:a16="http://schemas.microsoft.com/office/drawing/2014/main" val="42220346"/>
                    </a:ext>
                  </a:extLst>
                </a:gridCol>
                <a:gridCol w="278606">
                  <a:extLst>
                    <a:ext uri="{9D8B030D-6E8A-4147-A177-3AD203B41FA5}">
                      <a16:colId xmlns:a16="http://schemas.microsoft.com/office/drawing/2014/main" val="254943137"/>
                    </a:ext>
                  </a:extLst>
                </a:gridCol>
              </a:tblGrid>
              <a:tr h="174625">
                <a:tc>
                  <a:txBody>
                    <a:bodyPr/>
                    <a:lstStyle/>
                    <a:p>
                      <a:pPr algn="ctr"/>
                      <a:endParaRPr lang="de-DE" sz="800" dirty="0"/>
                    </a:p>
                  </a:txBody>
                  <a:tcPr marL="36000" marR="36000" marT="0" marB="0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800" dirty="0"/>
                        <a:t>Datum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800" dirty="0"/>
                        <a:t>Bezeichnung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/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68710456"/>
                  </a:ext>
                </a:extLst>
              </a:tr>
              <a:tr h="174625">
                <a:tc>
                  <a:txBody>
                    <a:bodyPr/>
                    <a:lstStyle/>
                    <a:p>
                      <a:pPr algn="ctr"/>
                      <a:r>
                        <a:rPr lang="de-DE" sz="800" dirty="0"/>
                        <a:t>A</a:t>
                      </a:r>
                    </a:p>
                  </a:txBody>
                  <a:tcPr marL="36000" marR="36000" marT="0" marB="0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/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/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/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8359708"/>
                  </a:ext>
                </a:extLst>
              </a:tr>
              <a:tr h="174625">
                <a:tc>
                  <a:txBody>
                    <a:bodyPr/>
                    <a:lstStyle/>
                    <a:p>
                      <a:pPr algn="ctr"/>
                      <a:r>
                        <a:rPr lang="de-DE" sz="800" dirty="0"/>
                        <a:t>B</a:t>
                      </a:r>
                    </a:p>
                  </a:txBody>
                  <a:tcPr marL="36000" marR="36000" marT="0" marB="0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/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/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/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63272824"/>
                  </a:ext>
                </a:extLst>
              </a:tr>
              <a:tr h="174625">
                <a:tc>
                  <a:txBody>
                    <a:bodyPr/>
                    <a:lstStyle/>
                    <a:p>
                      <a:pPr algn="ctr"/>
                      <a:r>
                        <a:rPr lang="de-DE" sz="800" dirty="0"/>
                        <a:t>C</a:t>
                      </a:r>
                    </a:p>
                  </a:txBody>
                  <a:tcPr marL="36000" marR="36000" marT="0" marB="0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/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/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/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7334186"/>
                  </a:ext>
                </a:extLst>
              </a:tr>
              <a:tr h="174625">
                <a:tc>
                  <a:txBody>
                    <a:bodyPr/>
                    <a:lstStyle/>
                    <a:p>
                      <a:pPr algn="ctr"/>
                      <a:r>
                        <a:rPr lang="de-DE" sz="800" dirty="0"/>
                        <a:t>D</a:t>
                      </a:r>
                    </a:p>
                  </a:txBody>
                  <a:tcPr marL="36000" marR="36000" marT="0" marB="0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/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/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/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18508735"/>
                  </a:ext>
                </a:extLst>
              </a:tr>
            </a:tbl>
          </a:graphicData>
        </a:graphic>
      </p:graphicFrame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00C3CA-2F70-F21C-EFEB-7B707B0E789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17137" y="6881917"/>
            <a:ext cx="630588" cy="129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26ECF9C-01B2-4D8B-B8F8-A72A2E0B42AE}" type="datetime1">
              <a:rPr lang="de-DE" smtClean="0"/>
              <a:t>15.07.2026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828927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90E5295-C7AB-78C2-9F5E-7ED81871BF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DC8A66B-383A-7FA4-AE14-EA89D22C19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DDF8814-BF6E-04DA-1B73-B5F34E4579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27850-9669-47B0-807E-0FC2D72FA785}" type="datetime1">
              <a:rPr lang="de-DE" smtClean="0"/>
              <a:t>15.07.2026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B72433E-E242-409E-53C9-6F7BF0E12F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ADFC27B-0EA7-0787-1A5D-C36BCD8DAF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65DF0-49BC-4DF6-A43C-30F76DE2B70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383181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68420DA-323A-44AB-814B-F234FAFE0EDC}" type="datetime1">
              <a:rPr lang="de-DE" smtClean="0"/>
              <a:t>15.07.2026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8E65DF0-49BC-4DF6-A43C-30F76DE2B70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82984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12" r:id="rId2"/>
    <p:sldLayoutId id="2147483713" r:id="rId3"/>
  </p:sldLayoutIdLst>
  <p:hf hdr="0" ftr="0"/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le1">
            <a:extLst>
              <a:ext uri="{FF2B5EF4-FFF2-40B4-BE49-F238E27FC236}">
                <a16:creationId xmlns:a16="http://schemas.microsoft.com/office/drawing/2014/main" id="{103A6796-EF03-8D58-9CA3-B7F20FA798AC}"/>
              </a:ext>
            </a:extLst>
          </p:cNvPr>
          <p:cNvGraphicFramePr>
            <a:graphicFrameLocks/>
          </p:cNvGraphicFramePr>
          <p:nvPr/>
        </p:nvGraphicFramePr>
        <p:xfrm>
          <a:off x="-187" y="4183791"/>
          <a:ext cx="10692000" cy="250200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332000">
                  <a:extLst>
                    <a:ext uri="{9D8B030D-6E8A-4147-A177-3AD203B41FA5}">
                      <a16:colId xmlns:a16="http://schemas.microsoft.com/office/drawing/2014/main" val="1236879496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1864879429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2021078603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246055632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4277858544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2041695312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3510041217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2803176600"/>
                    </a:ext>
                  </a:extLst>
                </a:gridCol>
                <a:gridCol w="1296000">
                  <a:extLst>
                    <a:ext uri="{9D8B030D-6E8A-4147-A177-3AD203B41FA5}">
                      <a16:colId xmlns:a16="http://schemas.microsoft.com/office/drawing/2014/main" val="132691794"/>
                    </a:ext>
                  </a:extLst>
                </a:gridCol>
              </a:tblGrid>
              <a:tr h="216000">
                <a:tc>
                  <a:txBody>
                    <a:bodyPr/>
                    <a:lstStyle/>
                    <a:p>
                      <a:pPr algn="ctr"/>
                      <a:r>
                        <a:rPr lang="de-DE" sz="800" b="1" dirty="0"/>
                        <a:t>Stromkreis</a:t>
                      </a:r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57768199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/>
                      <a:r>
                        <a:rPr lang="de-DE" sz="800" b="1" dirty="0"/>
                        <a:t>Leistung</a:t>
                      </a:r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85711099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/>
                      <a:r>
                        <a:rPr lang="de-DE" sz="800" b="1" dirty="0"/>
                        <a:t>Kabel</a:t>
                      </a:r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23441067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/>
                      <a:r>
                        <a:rPr lang="de-DE" sz="800" b="1" dirty="0"/>
                        <a:t>Länge</a:t>
                      </a:r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47353041"/>
                  </a:ext>
                </a:extLst>
              </a:tr>
              <a:tr h="756000">
                <a:tc>
                  <a:txBody>
                    <a:bodyPr/>
                    <a:lstStyle/>
                    <a:p>
                      <a:pPr algn="ctr"/>
                      <a:r>
                        <a:rPr lang="de-DE" sz="800" b="1" dirty="0"/>
                        <a:t>Lastname</a:t>
                      </a:r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10643188"/>
                  </a:ext>
                </a:extLst>
              </a:tr>
              <a:tr h="882000">
                <a:tc>
                  <a:txBody>
                    <a:bodyPr/>
                    <a:lstStyle/>
                    <a:p>
                      <a:pPr algn="ctr"/>
                      <a:r>
                        <a:rPr lang="de-DE" sz="800" b="1" dirty="0"/>
                        <a:t>Notiz</a:t>
                      </a:r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12529861"/>
                  </a:ext>
                </a:extLst>
              </a:tr>
            </a:tbl>
          </a:graphicData>
        </a:graphic>
      </p:graphicFrame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BC03ED3-4830-32CF-3FCA-046F19F45E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544053" y="7259456"/>
            <a:ext cx="1147760" cy="279751"/>
          </a:xfrm>
        </p:spPr>
        <p:txBody>
          <a:bodyPr/>
          <a:lstStyle/>
          <a:p>
            <a:fld id="{B8E65DF0-49BC-4DF6-A43C-30F76DE2B702}" type="slidenum">
              <a:rPr lang="de-DE" smtClean="0"/>
              <a:t>1</a:t>
            </a:fld>
            <a:endParaRPr lang="de-DE" dirty="0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87FA0327-4E50-D39D-436C-765DA1D357E1}"/>
              </a:ext>
            </a:extLst>
          </p:cNvPr>
          <p:cNvSpPr txBox="1"/>
          <p:nvPr/>
        </p:nvSpPr>
        <p:spPr>
          <a:xfrm>
            <a:off x="2324100" y="6712307"/>
            <a:ext cx="3952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Betriebsmittel</a:t>
            </a:r>
          </a:p>
        </p:txBody>
      </p:sp>
      <p:sp>
        <p:nvSpPr>
          <p:cNvPr id="3" name="@eB_Panel">
            <a:extLst>
              <a:ext uri="{FF2B5EF4-FFF2-40B4-BE49-F238E27FC236}">
                <a16:creationId xmlns:a16="http://schemas.microsoft.com/office/drawing/2014/main" id="{78B51D71-279E-A2DC-D2D8-BFAC148F3B59}"/>
              </a:ext>
            </a:extLst>
          </p:cNvPr>
          <p:cNvSpPr txBox="1"/>
          <p:nvPr/>
        </p:nvSpPr>
        <p:spPr>
          <a:xfrm>
            <a:off x="8307422" y="6712307"/>
            <a:ext cx="238439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de-DE" dirty="0"/>
              <a:t>Verteilung</a:t>
            </a:r>
          </a:p>
        </p:txBody>
      </p:sp>
      <p:sp>
        <p:nvSpPr>
          <p:cNvPr id="6" name="Datumsplatzhalter 5">
            <a:extLst>
              <a:ext uri="{FF2B5EF4-FFF2-40B4-BE49-F238E27FC236}">
                <a16:creationId xmlns:a16="http://schemas.microsoft.com/office/drawing/2014/main" id="{B3A61776-3F0B-2430-E3AF-6494BC5CA391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109191FE-6F5A-4E25-8730-11A06283FF30}" type="datetime1">
              <a:rPr lang="de-DE" smtClean="0"/>
              <a:t>15.07.2026</a:t>
            </a:fld>
            <a:endParaRPr lang="de-DE" dirty="0"/>
          </a:p>
        </p:txBody>
      </p:sp>
      <p:grpSp>
        <p:nvGrpSpPr>
          <p:cNvPr id="166" name="Leitungsschutzschalter">
            <a:extLst>
              <a:ext uri="{FF2B5EF4-FFF2-40B4-BE49-F238E27FC236}">
                <a16:creationId xmlns:a16="http://schemas.microsoft.com/office/drawing/2014/main" id="{0C10E52C-FCB0-0D74-9277-2B3E27CC7032}"/>
              </a:ext>
            </a:extLst>
          </p:cNvPr>
          <p:cNvGrpSpPr/>
          <p:nvPr/>
        </p:nvGrpSpPr>
        <p:grpSpPr>
          <a:xfrm>
            <a:off x="1391781" y="827088"/>
            <a:ext cx="506075" cy="962740"/>
            <a:chOff x="1391781" y="827088"/>
            <a:chExt cx="506075" cy="962740"/>
          </a:xfrm>
        </p:grpSpPr>
        <p:grpSp>
          <p:nvGrpSpPr>
            <p:cNvPr id="23" name="@eB_Symbol">
              <a:extLst>
                <a:ext uri="{FF2B5EF4-FFF2-40B4-BE49-F238E27FC236}">
                  <a16:creationId xmlns:a16="http://schemas.microsoft.com/office/drawing/2014/main" id="{F4A8BDC9-5D26-E84B-3DB0-CE2846EF62DD}"/>
                </a:ext>
              </a:extLst>
            </p:cNvPr>
            <p:cNvGrpSpPr/>
            <p:nvPr/>
          </p:nvGrpSpPr>
          <p:grpSpPr>
            <a:xfrm>
              <a:off x="1640807" y="827088"/>
              <a:ext cx="257049" cy="715400"/>
              <a:chOff x="1640807" y="827088"/>
              <a:chExt cx="257049" cy="715400"/>
            </a:xfrm>
          </p:grpSpPr>
          <p:cxnSp>
            <p:nvCxnSpPr>
              <p:cNvPr id="65" name="Verbinder">
                <a:extLst>
                  <a:ext uri="{FF2B5EF4-FFF2-40B4-BE49-F238E27FC236}">
                    <a16:creationId xmlns:a16="http://schemas.microsoft.com/office/drawing/2014/main" id="{67927B45-B323-C6FA-0B53-A03FD3F5D5A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1724145" y="921576"/>
                <a:ext cx="173711" cy="510581"/>
              </a:xfrm>
              <a:prstGeom prst="line">
                <a:avLst/>
              </a:prstGeom>
              <a:ln w="9525"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Verbinder">
                <a:extLst>
                  <a:ext uri="{FF2B5EF4-FFF2-40B4-BE49-F238E27FC236}">
                    <a16:creationId xmlns:a16="http://schemas.microsoft.com/office/drawing/2014/main" id="{29A8B20A-371F-3FB7-4288-FAC848BD71A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706682" y="1172603"/>
                <a:ext cx="103068" cy="40692"/>
              </a:xfrm>
              <a:prstGeom prst="line">
                <a:avLst/>
              </a:prstGeom>
              <a:ln w="9525"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8" name="Dreieck">
                <a:extLst>
                  <a:ext uri="{FF2B5EF4-FFF2-40B4-BE49-F238E27FC236}">
                    <a16:creationId xmlns:a16="http://schemas.microsoft.com/office/drawing/2014/main" id="{C4542086-CCC8-4690-C34E-F1F16F210C56}"/>
                  </a:ext>
                </a:extLst>
              </p:cNvPr>
              <p:cNvSpPr/>
              <p:nvPr/>
            </p:nvSpPr>
            <p:spPr>
              <a:xfrm rot="15053631">
                <a:off x="1649019" y="1194653"/>
                <a:ext cx="45719" cy="62144"/>
              </a:xfrm>
              <a:prstGeom prst="triangl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cxnSp>
            <p:nvCxnSpPr>
              <p:cNvPr id="8" name="Verbinder">
                <a:extLst>
                  <a:ext uri="{FF2B5EF4-FFF2-40B4-BE49-F238E27FC236}">
                    <a16:creationId xmlns:a16="http://schemas.microsoft.com/office/drawing/2014/main" id="{0A9921B7-8A24-2E94-6BCC-C9D9C7BB852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97063" y="827088"/>
                <a:ext cx="0" cy="127736"/>
              </a:xfrm>
              <a:prstGeom prst="line">
                <a:avLst/>
              </a:prstGeom>
              <a:ln w="9525"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Verbinder">
                <a:extLst>
                  <a:ext uri="{FF2B5EF4-FFF2-40B4-BE49-F238E27FC236}">
                    <a16:creationId xmlns:a16="http://schemas.microsoft.com/office/drawing/2014/main" id="{D20DC6B2-C421-3F4D-7709-AF5386CBB4A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97063" y="1431868"/>
                <a:ext cx="0" cy="110620"/>
              </a:xfrm>
              <a:prstGeom prst="line">
                <a:avLst/>
              </a:prstGeom>
              <a:ln w="9525"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9" name="@eB_Beschriftung">
              <a:extLst>
                <a:ext uri="{FF2B5EF4-FFF2-40B4-BE49-F238E27FC236}">
                  <a16:creationId xmlns:a16="http://schemas.microsoft.com/office/drawing/2014/main" id="{D36A762E-0976-B334-DDDE-716430BA8FFA}"/>
                </a:ext>
              </a:extLst>
            </p:cNvPr>
            <p:cNvGrpSpPr/>
            <p:nvPr/>
          </p:nvGrpSpPr>
          <p:grpSpPr>
            <a:xfrm>
              <a:off x="1391781" y="1335785"/>
              <a:ext cx="416719" cy="454043"/>
              <a:chOff x="1331119" y="824020"/>
              <a:chExt cx="416719" cy="454043"/>
            </a:xfrm>
          </p:grpSpPr>
          <p:sp>
            <p:nvSpPr>
              <p:cNvPr id="150" name="Technische Beschreibung" hidden="1">
                <a:extLst>
                  <a:ext uri="{FF2B5EF4-FFF2-40B4-BE49-F238E27FC236}">
                    <a16:creationId xmlns:a16="http://schemas.microsoft.com/office/drawing/2014/main" id="{BB642D6A-980E-A235-A19B-AF4EC580F792}"/>
                  </a:ext>
                </a:extLst>
              </p:cNvPr>
              <p:cNvSpPr txBox="1"/>
              <p:nvPr/>
            </p:nvSpPr>
            <p:spPr>
              <a:xfrm>
                <a:off x="1331119" y="1247285"/>
                <a:ext cx="416719" cy="30778"/>
              </a:xfrm>
              <a:prstGeom prst="rect">
                <a:avLst/>
              </a:prstGeom>
              <a:noFill/>
            </p:spPr>
            <p:txBody>
              <a:bodyPr wrap="square" lIns="0" tIns="0" rIns="0" bIns="0" numCol="1" spcCol="0" rtlCol="0" anchor="ctr" anchorCtr="0">
                <a:spAutoFit/>
              </a:bodyPr>
              <a:lstStyle/>
              <a:p>
                <a:pPr algn="r"/>
                <a:r>
                  <a:rPr lang="de-DE" sz="200" dirty="0">
                    <a:latin typeface="Roboto" panose="02000000000000000000" pitchFamily="2" charset="0"/>
                    <a:ea typeface="Roboto" panose="02000000000000000000" pitchFamily="2" charset="0"/>
                  </a:rPr>
                  <a:t>Leitungsschutzschalter 1P B16A</a:t>
                </a:r>
              </a:p>
            </p:txBody>
          </p:sp>
          <p:sp>
            <p:nvSpPr>
              <p:cNvPr id="151" name="Technischer Wert">
                <a:extLst>
                  <a:ext uri="{FF2B5EF4-FFF2-40B4-BE49-F238E27FC236}">
                    <a16:creationId xmlns:a16="http://schemas.microsoft.com/office/drawing/2014/main" id="{4EAAC2F5-8A5F-CD08-A0A5-D312777EA14A}"/>
                  </a:ext>
                </a:extLst>
              </p:cNvPr>
              <p:cNvSpPr txBox="1"/>
              <p:nvPr/>
            </p:nvSpPr>
            <p:spPr>
              <a:xfrm>
                <a:off x="1331119" y="1137757"/>
                <a:ext cx="416719" cy="123111"/>
              </a:xfrm>
              <a:prstGeom prst="rect">
                <a:avLst/>
              </a:prstGeom>
              <a:noFill/>
            </p:spPr>
            <p:txBody>
              <a:bodyPr wrap="square" lIns="0" tIns="0" rIns="0" bIns="0" numCol="1" spcCol="0" rtlCol="0">
                <a:spAutoFit/>
              </a:bodyPr>
              <a:lstStyle/>
              <a:p>
                <a:pPr algn="r"/>
                <a:endParaRPr lang="de-DE" sz="800" dirty="0">
                  <a:latin typeface="Roboto" panose="02000000000000000000" pitchFamily="2" charset="0"/>
                  <a:ea typeface="Roboto" panose="02000000000000000000" pitchFamily="2" charset="0"/>
                </a:endParaRPr>
              </a:p>
            </p:txBody>
          </p:sp>
          <p:sp>
            <p:nvSpPr>
              <p:cNvPr id="152" name="Technische Daten">
                <a:extLst>
                  <a:ext uri="{FF2B5EF4-FFF2-40B4-BE49-F238E27FC236}">
                    <a16:creationId xmlns:a16="http://schemas.microsoft.com/office/drawing/2014/main" id="{1F9D2052-0A04-1B06-FC72-92E71968B6F6}"/>
                  </a:ext>
                </a:extLst>
              </p:cNvPr>
              <p:cNvSpPr txBox="1"/>
              <p:nvPr/>
            </p:nvSpPr>
            <p:spPr>
              <a:xfrm>
                <a:off x="1331119" y="1020758"/>
                <a:ext cx="416719" cy="123111"/>
              </a:xfrm>
              <a:prstGeom prst="rect">
                <a:avLst/>
              </a:prstGeom>
              <a:noFill/>
            </p:spPr>
            <p:txBody>
              <a:bodyPr wrap="square" lIns="0" tIns="0" rIns="0" bIns="0" numCol="1" spcCol="0" rtlCol="0">
                <a:spAutoFit/>
              </a:bodyPr>
              <a:lstStyle/>
              <a:p>
                <a:pPr algn="r"/>
                <a:r>
                  <a:rPr lang="de-DE" sz="800" dirty="0">
                    <a:latin typeface="Roboto" panose="02000000000000000000" pitchFamily="2" charset="0"/>
                    <a:ea typeface="Roboto" panose="02000000000000000000" pitchFamily="2" charset="0"/>
                  </a:rPr>
                  <a:t>B16A</a:t>
                </a:r>
              </a:p>
            </p:txBody>
          </p:sp>
          <p:sp>
            <p:nvSpPr>
              <p:cNvPr id="153" name="Polzahl">
                <a:extLst>
                  <a:ext uri="{FF2B5EF4-FFF2-40B4-BE49-F238E27FC236}">
                    <a16:creationId xmlns:a16="http://schemas.microsoft.com/office/drawing/2014/main" id="{1A8DBDD2-854C-410F-927A-1B273CBE249E}"/>
                  </a:ext>
                </a:extLst>
              </p:cNvPr>
              <p:cNvSpPr txBox="1"/>
              <p:nvPr/>
            </p:nvSpPr>
            <p:spPr>
              <a:xfrm>
                <a:off x="1331119" y="916505"/>
                <a:ext cx="416719" cy="123111"/>
              </a:xfrm>
              <a:prstGeom prst="rect">
                <a:avLst/>
              </a:prstGeom>
              <a:noFill/>
            </p:spPr>
            <p:txBody>
              <a:bodyPr wrap="square" lIns="0" tIns="0" rIns="0" bIns="0" numCol="1" spcCol="0" rtlCol="0">
                <a:spAutoFit/>
              </a:bodyPr>
              <a:lstStyle/>
              <a:p>
                <a:pPr algn="r"/>
                <a:r>
                  <a:rPr lang="de-DE" sz="800" dirty="0">
                    <a:latin typeface="Roboto" panose="02000000000000000000" pitchFamily="2" charset="0"/>
                    <a:ea typeface="Roboto" panose="02000000000000000000" pitchFamily="2" charset="0"/>
                  </a:rPr>
                  <a:t>1P</a:t>
                </a:r>
              </a:p>
            </p:txBody>
          </p:sp>
          <p:sp>
            <p:nvSpPr>
              <p:cNvPr id="154" name="Kennzeichen">
                <a:extLst>
                  <a:ext uri="{FF2B5EF4-FFF2-40B4-BE49-F238E27FC236}">
                    <a16:creationId xmlns:a16="http://schemas.microsoft.com/office/drawing/2014/main" id="{D61C6DF2-3EF7-EEBE-6985-92165C6E92D8}"/>
                  </a:ext>
                </a:extLst>
              </p:cNvPr>
              <p:cNvSpPr txBox="1"/>
              <p:nvPr/>
            </p:nvSpPr>
            <p:spPr>
              <a:xfrm>
                <a:off x="1331119" y="824020"/>
                <a:ext cx="416719" cy="123111"/>
              </a:xfrm>
              <a:prstGeom prst="rect">
                <a:avLst/>
              </a:prstGeom>
              <a:noFill/>
            </p:spPr>
            <p:txBody>
              <a:bodyPr wrap="square" lIns="0" tIns="0" rIns="0" bIns="0" numCol="1" spcCol="0" rtlCol="0" anchor="ctr" anchorCtr="0">
                <a:spAutoFit/>
              </a:bodyPr>
              <a:lstStyle/>
              <a:p>
                <a:pPr algn="r"/>
                <a:r>
                  <a:rPr lang="de-DE" sz="800" dirty="0">
                    <a:latin typeface="Roboto" panose="02000000000000000000" pitchFamily="2" charset="0"/>
                    <a:ea typeface="Roboto" panose="02000000000000000000" pitchFamily="2" charset="0"/>
                  </a:rPr>
                  <a:t>F</a:t>
                </a:r>
              </a:p>
            </p:txBody>
          </p:sp>
        </p:grpSp>
      </p:grpSp>
      <p:grpSp>
        <p:nvGrpSpPr>
          <p:cNvPr id="164" name="FI/LS-Schalter">
            <a:extLst>
              <a:ext uri="{FF2B5EF4-FFF2-40B4-BE49-F238E27FC236}">
                <a16:creationId xmlns:a16="http://schemas.microsoft.com/office/drawing/2014/main" id="{15603942-99E9-3E89-9B91-CD49ADFFE0B8}"/>
              </a:ext>
            </a:extLst>
          </p:cNvPr>
          <p:cNvGrpSpPr/>
          <p:nvPr/>
        </p:nvGrpSpPr>
        <p:grpSpPr>
          <a:xfrm>
            <a:off x="2559281" y="829038"/>
            <a:ext cx="479987" cy="961719"/>
            <a:chOff x="2559281" y="829038"/>
            <a:chExt cx="479987" cy="961719"/>
          </a:xfrm>
        </p:grpSpPr>
        <p:grpSp>
          <p:nvGrpSpPr>
            <p:cNvPr id="163" name="@eB_Symbol">
              <a:extLst>
                <a:ext uri="{FF2B5EF4-FFF2-40B4-BE49-F238E27FC236}">
                  <a16:creationId xmlns:a16="http://schemas.microsoft.com/office/drawing/2014/main" id="{7F0E81FC-C0F6-1557-5CC2-A7CF80C40625}"/>
                </a:ext>
              </a:extLst>
            </p:cNvPr>
            <p:cNvGrpSpPr/>
            <p:nvPr/>
          </p:nvGrpSpPr>
          <p:grpSpPr>
            <a:xfrm>
              <a:off x="2746958" y="829038"/>
              <a:ext cx="292310" cy="715400"/>
              <a:chOff x="2746958" y="829038"/>
              <a:chExt cx="292310" cy="715400"/>
            </a:xfrm>
          </p:grpSpPr>
          <p:cxnSp>
            <p:nvCxnSpPr>
              <p:cNvPr id="100" name="Verbinder">
                <a:extLst>
                  <a:ext uri="{FF2B5EF4-FFF2-40B4-BE49-F238E27FC236}">
                    <a16:creationId xmlns:a16="http://schemas.microsoft.com/office/drawing/2014/main" id="{A9626FDC-3D85-8AA2-CB4F-D759D35B2BF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2865557" y="923526"/>
                <a:ext cx="173711" cy="510581"/>
              </a:xfrm>
              <a:prstGeom prst="line">
                <a:avLst/>
              </a:prstGeom>
              <a:ln w="9525"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" name="Verbinder">
                <a:extLst>
                  <a:ext uri="{FF2B5EF4-FFF2-40B4-BE49-F238E27FC236}">
                    <a16:creationId xmlns:a16="http://schemas.microsoft.com/office/drawing/2014/main" id="{0C2D974E-8936-CF37-F25E-968171FEC50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38475" y="829038"/>
                <a:ext cx="0" cy="127736"/>
              </a:xfrm>
              <a:prstGeom prst="line">
                <a:avLst/>
              </a:prstGeom>
              <a:ln w="9525"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4" name="Verbinder">
                <a:extLst>
                  <a:ext uri="{FF2B5EF4-FFF2-40B4-BE49-F238E27FC236}">
                    <a16:creationId xmlns:a16="http://schemas.microsoft.com/office/drawing/2014/main" id="{7E7F5FD9-7E88-2A20-C532-7F6DABC1278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38475" y="1431868"/>
                <a:ext cx="0" cy="112570"/>
              </a:xfrm>
              <a:prstGeom prst="line">
                <a:avLst/>
              </a:prstGeom>
              <a:ln w="9525"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5" name="Verbinder">
                <a:extLst>
                  <a:ext uri="{FF2B5EF4-FFF2-40B4-BE49-F238E27FC236}">
                    <a16:creationId xmlns:a16="http://schemas.microsoft.com/office/drawing/2014/main" id="{C22DC7A5-C392-84AE-1F09-D7219188F32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877089" y="1069037"/>
                <a:ext cx="39776" cy="16475"/>
              </a:xfrm>
              <a:prstGeom prst="line">
                <a:avLst/>
              </a:prstGeom>
              <a:ln w="9525"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" name="Gerader Verbinder 106">
                <a:extLst>
                  <a:ext uri="{FF2B5EF4-FFF2-40B4-BE49-F238E27FC236}">
                    <a16:creationId xmlns:a16="http://schemas.microsoft.com/office/drawing/2014/main" id="{A92A4951-3045-2B88-F51F-CC4B1AE6143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746958" y="1160136"/>
                <a:ext cx="200515" cy="80118"/>
              </a:xfrm>
              <a:prstGeom prst="line">
                <a:avLst/>
              </a:prstGeom>
              <a:ln w="9525"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8" name="Gerader Verbinder 107">
                <a:extLst>
                  <a:ext uri="{FF2B5EF4-FFF2-40B4-BE49-F238E27FC236}">
                    <a16:creationId xmlns:a16="http://schemas.microsoft.com/office/drawing/2014/main" id="{DD6E3248-AFC3-EA9E-4B32-BE2CB85F289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2774156" y="1186329"/>
                <a:ext cx="34871" cy="75113"/>
              </a:xfrm>
              <a:prstGeom prst="line">
                <a:avLst/>
              </a:prstGeom>
              <a:ln w="9525"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0" name="Dreieck">
                <a:extLst>
                  <a:ext uri="{FF2B5EF4-FFF2-40B4-BE49-F238E27FC236}">
                    <a16:creationId xmlns:a16="http://schemas.microsoft.com/office/drawing/2014/main" id="{5C5A7D4F-6108-2EF8-CD8F-D98C8817B125}"/>
                  </a:ext>
                </a:extLst>
              </p:cNvPr>
              <p:cNvSpPr/>
              <p:nvPr/>
            </p:nvSpPr>
            <p:spPr>
              <a:xfrm rot="15053631">
                <a:off x="2815869" y="1172113"/>
                <a:ext cx="45719" cy="62144"/>
              </a:xfrm>
              <a:prstGeom prst="triangl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cxnSp>
            <p:nvCxnSpPr>
              <p:cNvPr id="122" name="Verbinder">
                <a:extLst>
                  <a:ext uri="{FF2B5EF4-FFF2-40B4-BE49-F238E27FC236}">
                    <a16:creationId xmlns:a16="http://schemas.microsoft.com/office/drawing/2014/main" id="{174E6400-E72C-63E6-CB22-7C79A11619C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777077" y="1115979"/>
                <a:ext cx="37821" cy="17158"/>
              </a:xfrm>
              <a:prstGeom prst="line">
                <a:avLst/>
              </a:prstGeom>
              <a:ln w="9525"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6" name="Gerader Verbinder 125">
                <a:extLst>
                  <a:ext uri="{FF2B5EF4-FFF2-40B4-BE49-F238E27FC236}">
                    <a16:creationId xmlns:a16="http://schemas.microsoft.com/office/drawing/2014/main" id="{DA6E6823-2A5D-F529-7816-0444E137F4BC}"/>
                  </a:ext>
                </a:extLst>
              </p:cNvPr>
              <p:cNvCxnSpPr/>
              <p:nvPr/>
            </p:nvCxnSpPr>
            <p:spPr>
              <a:xfrm flipH="1" flipV="1">
                <a:off x="2789775" y="1060556"/>
                <a:ext cx="25123" cy="55423"/>
              </a:xfrm>
              <a:prstGeom prst="line">
                <a:avLst/>
              </a:prstGeom>
              <a:ln w="9525"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7" name="Gerader Verbinder 126">
                <a:extLst>
                  <a:ext uri="{FF2B5EF4-FFF2-40B4-BE49-F238E27FC236}">
                    <a16:creationId xmlns:a16="http://schemas.microsoft.com/office/drawing/2014/main" id="{D0D099AD-43EC-975E-D77D-F8C3BFDADCBE}"/>
                  </a:ext>
                </a:extLst>
              </p:cNvPr>
              <p:cNvCxnSpPr/>
              <p:nvPr/>
            </p:nvCxnSpPr>
            <p:spPr>
              <a:xfrm flipH="1" flipV="1">
                <a:off x="2850449" y="1034440"/>
                <a:ext cx="25123" cy="55423"/>
              </a:xfrm>
              <a:prstGeom prst="line">
                <a:avLst/>
              </a:prstGeom>
              <a:ln w="9525"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8" name="Verbinder">
                <a:extLst>
                  <a:ext uri="{FF2B5EF4-FFF2-40B4-BE49-F238E27FC236}">
                    <a16:creationId xmlns:a16="http://schemas.microsoft.com/office/drawing/2014/main" id="{3E3AFA15-7661-6DF1-6FF8-E4E9399CB86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789775" y="1034440"/>
                <a:ext cx="66416" cy="32040"/>
              </a:xfrm>
              <a:prstGeom prst="line">
                <a:avLst/>
              </a:prstGeom>
              <a:ln w="9525"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5" name="@eB_Beschriftung">
              <a:extLst>
                <a:ext uri="{FF2B5EF4-FFF2-40B4-BE49-F238E27FC236}">
                  <a16:creationId xmlns:a16="http://schemas.microsoft.com/office/drawing/2014/main" id="{812837A5-71FA-C354-C84D-9CEF8A36C09F}"/>
                </a:ext>
              </a:extLst>
            </p:cNvPr>
            <p:cNvGrpSpPr/>
            <p:nvPr/>
          </p:nvGrpSpPr>
          <p:grpSpPr>
            <a:xfrm>
              <a:off x="2559281" y="1336714"/>
              <a:ext cx="416719" cy="454043"/>
              <a:chOff x="1331119" y="824020"/>
              <a:chExt cx="416719" cy="454043"/>
            </a:xfrm>
          </p:grpSpPr>
          <p:sp>
            <p:nvSpPr>
              <p:cNvPr id="156" name="Technische Beschreibung" hidden="1">
                <a:extLst>
                  <a:ext uri="{FF2B5EF4-FFF2-40B4-BE49-F238E27FC236}">
                    <a16:creationId xmlns:a16="http://schemas.microsoft.com/office/drawing/2014/main" id="{BCD1F9AC-1F15-C74A-DF18-562734991FE2}"/>
                  </a:ext>
                </a:extLst>
              </p:cNvPr>
              <p:cNvSpPr txBox="1"/>
              <p:nvPr/>
            </p:nvSpPr>
            <p:spPr>
              <a:xfrm>
                <a:off x="1331119" y="1247285"/>
                <a:ext cx="416719" cy="30778"/>
              </a:xfrm>
              <a:prstGeom prst="rect">
                <a:avLst/>
              </a:prstGeom>
              <a:noFill/>
            </p:spPr>
            <p:txBody>
              <a:bodyPr wrap="square" lIns="0" tIns="0" rIns="0" bIns="0" numCol="1" spcCol="0" rtlCol="0" anchor="ctr" anchorCtr="0">
                <a:spAutoFit/>
              </a:bodyPr>
              <a:lstStyle/>
              <a:p>
                <a:pPr algn="r"/>
                <a:r>
                  <a:rPr lang="de-DE" sz="200" dirty="0">
                    <a:latin typeface="Roboto" panose="02000000000000000000" pitchFamily="2" charset="0"/>
                    <a:ea typeface="Roboto" panose="02000000000000000000" pitchFamily="2" charset="0"/>
                  </a:rPr>
                  <a:t>FI/LS-Schalter 1P + N B16A 30mA</a:t>
                </a:r>
              </a:p>
            </p:txBody>
          </p:sp>
          <p:sp>
            <p:nvSpPr>
              <p:cNvPr id="157" name="Technischer Wert">
                <a:extLst>
                  <a:ext uri="{FF2B5EF4-FFF2-40B4-BE49-F238E27FC236}">
                    <a16:creationId xmlns:a16="http://schemas.microsoft.com/office/drawing/2014/main" id="{D46338B4-A120-8620-C8C2-AEFE15383074}"/>
                  </a:ext>
                </a:extLst>
              </p:cNvPr>
              <p:cNvSpPr txBox="1"/>
              <p:nvPr/>
            </p:nvSpPr>
            <p:spPr>
              <a:xfrm>
                <a:off x="1331119" y="1137757"/>
                <a:ext cx="416719" cy="123111"/>
              </a:xfrm>
              <a:prstGeom prst="rect">
                <a:avLst/>
              </a:prstGeom>
              <a:noFill/>
            </p:spPr>
            <p:txBody>
              <a:bodyPr wrap="square" lIns="0" tIns="0" rIns="0" bIns="0" numCol="1" spcCol="0" rtlCol="0">
                <a:spAutoFit/>
              </a:bodyPr>
              <a:lstStyle/>
              <a:p>
                <a:pPr algn="r"/>
                <a:r>
                  <a:rPr lang="de-DE" sz="800" dirty="0">
                    <a:latin typeface="Roboto" panose="02000000000000000000" pitchFamily="2" charset="0"/>
                    <a:ea typeface="Roboto" panose="02000000000000000000" pitchFamily="2" charset="0"/>
                  </a:rPr>
                  <a:t>30mA</a:t>
                </a:r>
              </a:p>
            </p:txBody>
          </p:sp>
          <p:sp>
            <p:nvSpPr>
              <p:cNvPr id="158" name="Technische Daten">
                <a:extLst>
                  <a:ext uri="{FF2B5EF4-FFF2-40B4-BE49-F238E27FC236}">
                    <a16:creationId xmlns:a16="http://schemas.microsoft.com/office/drawing/2014/main" id="{CB1CBF13-5575-37AC-E268-2142A0DEF44D}"/>
                  </a:ext>
                </a:extLst>
              </p:cNvPr>
              <p:cNvSpPr txBox="1"/>
              <p:nvPr/>
            </p:nvSpPr>
            <p:spPr>
              <a:xfrm>
                <a:off x="1331119" y="1020758"/>
                <a:ext cx="416719" cy="123111"/>
              </a:xfrm>
              <a:prstGeom prst="rect">
                <a:avLst/>
              </a:prstGeom>
              <a:noFill/>
            </p:spPr>
            <p:txBody>
              <a:bodyPr wrap="square" lIns="0" tIns="0" rIns="0" bIns="0" numCol="1" spcCol="0" rtlCol="0">
                <a:spAutoFit/>
              </a:bodyPr>
              <a:lstStyle/>
              <a:p>
                <a:pPr algn="r"/>
                <a:r>
                  <a:rPr lang="de-DE" sz="800" dirty="0">
                    <a:latin typeface="Roboto" panose="02000000000000000000" pitchFamily="2" charset="0"/>
                    <a:ea typeface="Roboto" panose="02000000000000000000" pitchFamily="2" charset="0"/>
                  </a:rPr>
                  <a:t>B16A</a:t>
                </a:r>
              </a:p>
            </p:txBody>
          </p:sp>
          <p:sp>
            <p:nvSpPr>
              <p:cNvPr id="159" name="Polzahl">
                <a:extLst>
                  <a:ext uri="{FF2B5EF4-FFF2-40B4-BE49-F238E27FC236}">
                    <a16:creationId xmlns:a16="http://schemas.microsoft.com/office/drawing/2014/main" id="{4A5C9833-3F24-4DD6-5DE5-FF390BBD3052}"/>
                  </a:ext>
                </a:extLst>
              </p:cNvPr>
              <p:cNvSpPr txBox="1"/>
              <p:nvPr/>
            </p:nvSpPr>
            <p:spPr>
              <a:xfrm>
                <a:off x="1331119" y="916505"/>
                <a:ext cx="416719" cy="123111"/>
              </a:xfrm>
              <a:prstGeom prst="rect">
                <a:avLst/>
              </a:prstGeom>
              <a:noFill/>
            </p:spPr>
            <p:txBody>
              <a:bodyPr wrap="square" lIns="0" tIns="0" rIns="0" bIns="0" numCol="1" spcCol="0" rtlCol="0">
                <a:spAutoFit/>
              </a:bodyPr>
              <a:lstStyle/>
              <a:p>
                <a:pPr algn="r"/>
                <a:r>
                  <a:rPr lang="de-DE" sz="800" dirty="0">
                    <a:latin typeface="Roboto" panose="02000000000000000000" pitchFamily="2" charset="0"/>
                    <a:ea typeface="Roboto" panose="02000000000000000000" pitchFamily="2" charset="0"/>
                  </a:rPr>
                  <a:t>1P + N</a:t>
                </a:r>
              </a:p>
            </p:txBody>
          </p:sp>
          <p:sp>
            <p:nvSpPr>
              <p:cNvPr id="160" name="Kennzeichen">
                <a:extLst>
                  <a:ext uri="{FF2B5EF4-FFF2-40B4-BE49-F238E27FC236}">
                    <a16:creationId xmlns:a16="http://schemas.microsoft.com/office/drawing/2014/main" id="{338CC663-47F5-CFD6-60F1-A17C469FB311}"/>
                  </a:ext>
                </a:extLst>
              </p:cNvPr>
              <p:cNvSpPr txBox="1"/>
              <p:nvPr/>
            </p:nvSpPr>
            <p:spPr>
              <a:xfrm>
                <a:off x="1331119" y="824020"/>
                <a:ext cx="416719" cy="123111"/>
              </a:xfrm>
              <a:prstGeom prst="rect">
                <a:avLst/>
              </a:prstGeom>
              <a:noFill/>
            </p:spPr>
            <p:txBody>
              <a:bodyPr wrap="square" lIns="0" tIns="0" rIns="0" bIns="0" numCol="1" spcCol="0" rtlCol="0" anchor="ctr" anchorCtr="0">
                <a:spAutoFit/>
              </a:bodyPr>
              <a:lstStyle/>
              <a:p>
                <a:pPr algn="r"/>
                <a:r>
                  <a:rPr lang="de-DE" sz="800" dirty="0">
                    <a:latin typeface="Roboto" panose="02000000000000000000" pitchFamily="2" charset="0"/>
                    <a:ea typeface="Roboto" panose="02000000000000000000" pitchFamily="2" charset="0"/>
                  </a:rPr>
                  <a:t>F</a:t>
                </a:r>
              </a:p>
            </p:txBody>
          </p:sp>
        </p:grpSp>
      </p:grpSp>
      <p:grpSp>
        <p:nvGrpSpPr>
          <p:cNvPr id="1107" name="RCD">
            <a:extLst>
              <a:ext uri="{FF2B5EF4-FFF2-40B4-BE49-F238E27FC236}">
                <a16:creationId xmlns:a16="http://schemas.microsoft.com/office/drawing/2014/main" id="{CAC1E672-980F-68EF-6614-A94DEA029D02}"/>
              </a:ext>
            </a:extLst>
          </p:cNvPr>
          <p:cNvGrpSpPr/>
          <p:nvPr/>
        </p:nvGrpSpPr>
        <p:grpSpPr>
          <a:xfrm>
            <a:off x="3766975" y="827088"/>
            <a:ext cx="479987" cy="961719"/>
            <a:chOff x="3766975" y="827088"/>
            <a:chExt cx="479987" cy="961719"/>
          </a:xfrm>
        </p:grpSpPr>
        <p:grpSp>
          <p:nvGrpSpPr>
            <p:cNvPr id="1106" name="@eB_Symbol">
              <a:extLst>
                <a:ext uri="{FF2B5EF4-FFF2-40B4-BE49-F238E27FC236}">
                  <a16:creationId xmlns:a16="http://schemas.microsoft.com/office/drawing/2014/main" id="{5C0CE6C8-0D3A-9395-2AEE-3852116DC260}"/>
                </a:ext>
              </a:extLst>
            </p:cNvPr>
            <p:cNvGrpSpPr/>
            <p:nvPr/>
          </p:nvGrpSpPr>
          <p:grpSpPr>
            <a:xfrm>
              <a:off x="3954652" y="827088"/>
              <a:ext cx="292310" cy="715400"/>
              <a:chOff x="3954652" y="827088"/>
              <a:chExt cx="292310" cy="715400"/>
            </a:xfrm>
          </p:grpSpPr>
          <p:cxnSp>
            <p:nvCxnSpPr>
              <p:cNvPr id="175" name="Verbinder">
                <a:extLst>
                  <a:ext uri="{FF2B5EF4-FFF2-40B4-BE49-F238E27FC236}">
                    <a16:creationId xmlns:a16="http://schemas.microsoft.com/office/drawing/2014/main" id="{FEAFB5F0-2CF0-6DA7-6E89-6CA08AB15EF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4073251" y="921576"/>
                <a:ext cx="173711" cy="510581"/>
              </a:xfrm>
              <a:prstGeom prst="line">
                <a:avLst/>
              </a:prstGeom>
              <a:ln w="9525"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6" name="Verbinder">
                <a:extLst>
                  <a:ext uri="{FF2B5EF4-FFF2-40B4-BE49-F238E27FC236}">
                    <a16:creationId xmlns:a16="http://schemas.microsoft.com/office/drawing/2014/main" id="{3831F7B7-CB38-8062-E237-4B73CA97D46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246169" y="827088"/>
                <a:ext cx="0" cy="127736"/>
              </a:xfrm>
              <a:prstGeom prst="line">
                <a:avLst/>
              </a:prstGeom>
              <a:ln w="9525"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7" name="Verbinder">
                <a:extLst>
                  <a:ext uri="{FF2B5EF4-FFF2-40B4-BE49-F238E27FC236}">
                    <a16:creationId xmlns:a16="http://schemas.microsoft.com/office/drawing/2014/main" id="{559FF228-6E27-DA67-23B6-15F48E9E7E9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246169" y="1429918"/>
                <a:ext cx="0" cy="112570"/>
              </a:xfrm>
              <a:prstGeom prst="line">
                <a:avLst/>
              </a:prstGeom>
              <a:ln w="9525"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9" name="Gerader Verbinder">
                <a:extLst>
                  <a:ext uri="{FF2B5EF4-FFF2-40B4-BE49-F238E27FC236}">
                    <a16:creationId xmlns:a16="http://schemas.microsoft.com/office/drawing/2014/main" id="{6ACCD941-460C-C99F-363C-C5D74085D92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954652" y="1158186"/>
                <a:ext cx="200515" cy="80118"/>
              </a:xfrm>
              <a:prstGeom prst="line">
                <a:avLst/>
              </a:prstGeom>
              <a:ln w="9525"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0" name="Gerader Verbinder">
                <a:extLst>
                  <a:ext uri="{FF2B5EF4-FFF2-40B4-BE49-F238E27FC236}">
                    <a16:creationId xmlns:a16="http://schemas.microsoft.com/office/drawing/2014/main" id="{13ABE773-C736-7B5D-2248-E0A2420B493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3981850" y="1184379"/>
                <a:ext cx="34871" cy="75113"/>
              </a:xfrm>
              <a:prstGeom prst="line">
                <a:avLst/>
              </a:prstGeom>
              <a:ln w="9525"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1" name="Dreieck">
                <a:extLst>
                  <a:ext uri="{FF2B5EF4-FFF2-40B4-BE49-F238E27FC236}">
                    <a16:creationId xmlns:a16="http://schemas.microsoft.com/office/drawing/2014/main" id="{4364729C-30F4-1136-304A-8D612DABE836}"/>
                  </a:ext>
                </a:extLst>
              </p:cNvPr>
              <p:cNvSpPr/>
              <p:nvPr/>
            </p:nvSpPr>
            <p:spPr>
              <a:xfrm rot="15053631">
                <a:off x="4023563" y="1170163"/>
                <a:ext cx="45719" cy="62144"/>
              </a:xfrm>
              <a:prstGeom prst="triangl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grpSp>
          <p:nvGrpSpPr>
            <p:cNvPr id="169" name="@eB_Beschriftung">
              <a:extLst>
                <a:ext uri="{FF2B5EF4-FFF2-40B4-BE49-F238E27FC236}">
                  <a16:creationId xmlns:a16="http://schemas.microsoft.com/office/drawing/2014/main" id="{BC1EBE20-B098-173D-01B5-A682F718D825}"/>
                </a:ext>
              </a:extLst>
            </p:cNvPr>
            <p:cNvGrpSpPr/>
            <p:nvPr/>
          </p:nvGrpSpPr>
          <p:grpSpPr>
            <a:xfrm>
              <a:off x="3766975" y="1334764"/>
              <a:ext cx="416719" cy="454043"/>
              <a:chOff x="1331119" y="824020"/>
              <a:chExt cx="416719" cy="454043"/>
            </a:xfrm>
          </p:grpSpPr>
          <p:sp>
            <p:nvSpPr>
              <p:cNvPr id="170" name="Technische Beschreibung" hidden="1">
                <a:extLst>
                  <a:ext uri="{FF2B5EF4-FFF2-40B4-BE49-F238E27FC236}">
                    <a16:creationId xmlns:a16="http://schemas.microsoft.com/office/drawing/2014/main" id="{567EA82D-CBD8-72A6-1A90-06BBCA879602}"/>
                  </a:ext>
                </a:extLst>
              </p:cNvPr>
              <p:cNvSpPr txBox="1"/>
              <p:nvPr/>
            </p:nvSpPr>
            <p:spPr>
              <a:xfrm>
                <a:off x="1331119" y="1247285"/>
                <a:ext cx="416719" cy="30778"/>
              </a:xfrm>
              <a:prstGeom prst="rect">
                <a:avLst/>
              </a:prstGeom>
              <a:noFill/>
            </p:spPr>
            <p:txBody>
              <a:bodyPr wrap="square" lIns="0" tIns="0" rIns="0" bIns="0" numCol="1" spcCol="0" rtlCol="0" anchor="ctr" anchorCtr="0">
                <a:spAutoFit/>
              </a:bodyPr>
              <a:lstStyle/>
              <a:p>
                <a:pPr algn="r"/>
                <a:r>
                  <a:rPr lang="de-DE" sz="200" dirty="0">
                    <a:latin typeface="Roboto" panose="02000000000000000000" pitchFamily="2" charset="0"/>
                    <a:ea typeface="Roboto" panose="02000000000000000000" pitchFamily="2" charset="0"/>
                  </a:rPr>
                  <a:t>RCD 2P 25A 30mA</a:t>
                </a:r>
              </a:p>
            </p:txBody>
          </p:sp>
          <p:sp>
            <p:nvSpPr>
              <p:cNvPr id="171" name="Technischer Wert">
                <a:extLst>
                  <a:ext uri="{FF2B5EF4-FFF2-40B4-BE49-F238E27FC236}">
                    <a16:creationId xmlns:a16="http://schemas.microsoft.com/office/drawing/2014/main" id="{914CB357-C5A5-7F22-CED8-F42517B61307}"/>
                  </a:ext>
                </a:extLst>
              </p:cNvPr>
              <p:cNvSpPr txBox="1"/>
              <p:nvPr/>
            </p:nvSpPr>
            <p:spPr>
              <a:xfrm>
                <a:off x="1331119" y="1137757"/>
                <a:ext cx="416719" cy="123111"/>
              </a:xfrm>
              <a:prstGeom prst="rect">
                <a:avLst/>
              </a:prstGeom>
              <a:noFill/>
            </p:spPr>
            <p:txBody>
              <a:bodyPr wrap="square" lIns="0" tIns="0" rIns="0" bIns="0" numCol="1" spcCol="0" rtlCol="0">
                <a:spAutoFit/>
              </a:bodyPr>
              <a:lstStyle/>
              <a:p>
                <a:pPr algn="r"/>
                <a:r>
                  <a:rPr lang="de-DE" sz="800" dirty="0">
                    <a:latin typeface="Roboto" panose="02000000000000000000" pitchFamily="2" charset="0"/>
                    <a:ea typeface="Roboto" panose="02000000000000000000" pitchFamily="2" charset="0"/>
                  </a:rPr>
                  <a:t>30mA</a:t>
                </a:r>
              </a:p>
            </p:txBody>
          </p:sp>
          <p:sp>
            <p:nvSpPr>
              <p:cNvPr id="172" name="Technische Daten">
                <a:extLst>
                  <a:ext uri="{FF2B5EF4-FFF2-40B4-BE49-F238E27FC236}">
                    <a16:creationId xmlns:a16="http://schemas.microsoft.com/office/drawing/2014/main" id="{17A038E5-7580-A1A2-9FDB-8A12805417B9}"/>
                  </a:ext>
                </a:extLst>
              </p:cNvPr>
              <p:cNvSpPr txBox="1"/>
              <p:nvPr/>
            </p:nvSpPr>
            <p:spPr>
              <a:xfrm>
                <a:off x="1331119" y="1020758"/>
                <a:ext cx="416719" cy="123111"/>
              </a:xfrm>
              <a:prstGeom prst="rect">
                <a:avLst/>
              </a:prstGeom>
              <a:noFill/>
            </p:spPr>
            <p:txBody>
              <a:bodyPr wrap="square" lIns="0" tIns="0" rIns="0" bIns="0" numCol="1" spcCol="0" rtlCol="0">
                <a:spAutoFit/>
              </a:bodyPr>
              <a:lstStyle/>
              <a:p>
                <a:pPr algn="r"/>
                <a:r>
                  <a:rPr lang="de-DE" sz="800" dirty="0">
                    <a:latin typeface="Roboto" panose="02000000000000000000" pitchFamily="2" charset="0"/>
                    <a:ea typeface="Roboto" panose="02000000000000000000" pitchFamily="2" charset="0"/>
                  </a:rPr>
                  <a:t>25A</a:t>
                </a:r>
              </a:p>
            </p:txBody>
          </p:sp>
          <p:sp>
            <p:nvSpPr>
              <p:cNvPr id="173" name="Polzahl">
                <a:extLst>
                  <a:ext uri="{FF2B5EF4-FFF2-40B4-BE49-F238E27FC236}">
                    <a16:creationId xmlns:a16="http://schemas.microsoft.com/office/drawing/2014/main" id="{D205BDBD-6704-C394-7DC6-F85F8FB2C708}"/>
                  </a:ext>
                </a:extLst>
              </p:cNvPr>
              <p:cNvSpPr txBox="1"/>
              <p:nvPr/>
            </p:nvSpPr>
            <p:spPr>
              <a:xfrm>
                <a:off x="1331119" y="916505"/>
                <a:ext cx="416719" cy="123111"/>
              </a:xfrm>
              <a:prstGeom prst="rect">
                <a:avLst/>
              </a:prstGeom>
              <a:noFill/>
            </p:spPr>
            <p:txBody>
              <a:bodyPr wrap="square" lIns="0" tIns="0" rIns="0" bIns="0" numCol="1" spcCol="0" rtlCol="0">
                <a:spAutoFit/>
              </a:bodyPr>
              <a:lstStyle/>
              <a:p>
                <a:pPr algn="r"/>
                <a:r>
                  <a:rPr lang="de-DE" sz="800" dirty="0">
                    <a:latin typeface="Roboto" panose="02000000000000000000" pitchFamily="2" charset="0"/>
                    <a:ea typeface="Roboto" panose="02000000000000000000" pitchFamily="2" charset="0"/>
                  </a:rPr>
                  <a:t>2P</a:t>
                </a:r>
              </a:p>
            </p:txBody>
          </p:sp>
          <p:sp>
            <p:nvSpPr>
              <p:cNvPr id="174" name="Kennzeichen">
                <a:extLst>
                  <a:ext uri="{FF2B5EF4-FFF2-40B4-BE49-F238E27FC236}">
                    <a16:creationId xmlns:a16="http://schemas.microsoft.com/office/drawing/2014/main" id="{095F5FF5-C6DB-9886-2047-448B4AC28003}"/>
                  </a:ext>
                </a:extLst>
              </p:cNvPr>
              <p:cNvSpPr txBox="1"/>
              <p:nvPr/>
            </p:nvSpPr>
            <p:spPr>
              <a:xfrm>
                <a:off x="1331119" y="824020"/>
                <a:ext cx="416719" cy="123111"/>
              </a:xfrm>
              <a:prstGeom prst="rect">
                <a:avLst/>
              </a:prstGeom>
              <a:noFill/>
            </p:spPr>
            <p:txBody>
              <a:bodyPr wrap="square" lIns="0" tIns="0" rIns="0" bIns="0" numCol="1" spcCol="0" rtlCol="0" anchor="ctr" anchorCtr="0">
                <a:spAutoFit/>
              </a:bodyPr>
              <a:lstStyle/>
              <a:p>
                <a:pPr algn="r"/>
                <a:r>
                  <a:rPr lang="de-DE" sz="800" dirty="0">
                    <a:latin typeface="Roboto" panose="02000000000000000000" pitchFamily="2" charset="0"/>
                    <a:ea typeface="Roboto" panose="02000000000000000000" pitchFamily="2" charset="0"/>
                  </a:rPr>
                  <a:t>F</a:t>
                </a:r>
              </a:p>
            </p:txBody>
          </p:sp>
        </p:grpSp>
      </p:grpSp>
      <p:grpSp>
        <p:nvGrpSpPr>
          <p:cNvPr id="1105" name="Sicherung">
            <a:extLst>
              <a:ext uri="{FF2B5EF4-FFF2-40B4-BE49-F238E27FC236}">
                <a16:creationId xmlns:a16="http://schemas.microsoft.com/office/drawing/2014/main" id="{04FFA269-D542-FADE-7B5C-940B76A1DA46}"/>
              </a:ext>
            </a:extLst>
          </p:cNvPr>
          <p:cNvGrpSpPr/>
          <p:nvPr/>
        </p:nvGrpSpPr>
        <p:grpSpPr>
          <a:xfrm>
            <a:off x="4839759" y="819029"/>
            <a:ext cx="595577" cy="974128"/>
            <a:chOff x="4839759" y="819029"/>
            <a:chExt cx="595577" cy="974128"/>
          </a:xfrm>
        </p:grpSpPr>
        <p:grpSp>
          <p:nvGrpSpPr>
            <p:cNvPr id="1089" name="@eB_Beschriftung">
              <a:extLst>
                <a:ext uri="{FF2B5EF4-FFF2-40B4-BE49-F238E27FC236}">
                  <a16:creationId xmlns:a16="http://schemas.microsoft.com/office/drawing/2014/main" id="{11BA9CE0-C1A7-FA95-4F67-F2D29A6B2CA7}"/>
                </a:ext>
              </a:extLst>
            </p:cNvPr>
            <p:cNvGrpSpPr/>
            <p:nvPr/>
          </p:nvGrpSpPr>
          <p:grpSpPr>
            <a:xfrm>
              <a:off x="4839759" y="1339114"/>
              <a:ext cx="416719" cy="454043"/>
              <a:chOff x="1331119" y="824020"/>
              <a:chExt cx="416719" cy="454043"/>
            </a:xfrm>
          </p:grpSpPr>
          <p:sp>
            <p:nvSpPr>
              <p:cNvPr id="1090" name="Technische Beschreibung" hidden="1">
                <a:extLst>
                  <a:ext uri="{FF2B5EF4-FFF2-40B4-BE49-F238E27FC236}">
                    <a16:creationId xmlns:a16="http://schemas.microsoft.com/office/drawing/2014/main" id="{33532EAE-C776-7830-3494-595A4FE5F2E4}"/>
                  </a:ext>
                </a:extLst>
              </p:cNvPr>
              <p:cNvSpPr txBox="1"/>
              <p:nvPr/>
            </p:nvSpPr>
            <p:spPr>
              <a:xfrm>
                <a:off x="1331119" y="1247285"/>
                <a:ext cx="416719" cy="30778"/>
              </a:xfrm>
              <a:prstGeom prst="rect">
                <a:avLst/>
              </a:prstGeom>
              <a:noFill/>
            </p:spPr>
            <p:txBody>
              <a:bodyPr wrap="square" lIns="0" tIns="0" rIns="0" bIns="0" numCol="1" spcCol="0" rtlCol="0" anchor="ctr" anchorCtr="0">
                <a:spAutoFit/>
              </a:bodyPr>
              <a:lstStyle/>
              <a:p>
                <a:pPr algn="r"/>
                <a:r>
                  <a:rPr lang="de-DE" sz="200" dirty="0">
                    <a:latin typeface="Roboto" panose="02000000000000000000" pitchFamily="2" charset="0"/>
                    <a:ea typeface="Roboto" panose="02000000000000000000" pitchFamily="2" charset="0"/>
                  </a:rPr>
                  <a:t>Sicherung 3P 63A D02</a:t>
                </a:r>
              </a:p>
            </p:txBody>
          </p:sp>
          <p:sp>
            <p:nvSpPr>
              <p:cNvPr id="1091" name="Technischer Wert">
                <a:extLst>
                  <a:ext uri="{FF2B5EF4-FFF2-40B4-BE49-F238E27FC236}">
                    <a16:creationId xmlns:a16="http://schemas.microsoft.com/office/drawing/2014/main" id="{B3A86F54-B5D0-9648-4817-53C00E269242}"/>
                  </a:ext>
                </a:extLst>
              </p:cNvPr>
              <p:cNvSpPr txBox="1"/>
              <p:nvPr/>
            </p:nvSpPr>
            <p:spPr>
              <a:xfrm>
                <a:off x="1331119" y="1137757"/>
                <a:ext cx="416719" cy="123111"/>
              </a:xfrm>
              <a:prstGeom prst="rect">
                <a:avLst/>
              </a:prstGeom>
              <a:noFill/>
            </p:spPr>
            <p:txBody>
              <a:bodyPr wrap="square" lIns="0" tIns="0" rIns="0" bIns="0" numCol="1" spcCol="0" rtlCol="0">
                <a:spAutoFit/>
              </a:bodyPr>
              <a:lstStyle/>
              <a:p>
                <a:pPr algn="r"/>
                <a:r>
                  <a:rPr lang="de-DE" sz="800" dirty="0">
                    <a:latin typeface="Roboto" panose="02000000000000000000" pitchFamily="2" charset="0"/>
                    <a:ea typeface="Roboto" panose="02000000000000000000" pitchFamily="2" charset="0"/>
                  </a:rPr>
                  <a:t>D02</a:t>
                </a:r>
              </a:p>
            </p:txBody>
          </p:sp>
          <p:sp>
            <p:nvSpPr>
              <p:cNvPr id="1092" name="Technische Daten">
                <a:extLst>
                  <a:ext uri="{FF2B5EF4-FFF2-40B4-BE49-F238E27FC236}">
                    <a16:creationId xmlns:a16="http://schemas.microsoft.com/office/drawing/2014/main" id="{C9635D9C-DA4B-B7F9-1440-691BB209E503}"/>
                  </a:ext>
                </a:extLst>
              </p:cNvPr>
              <p:cNvSpPr txBox="1"/>
              <p:nvPr/>
            </p:nvSpPr>
            <p:spPr>
              <a:xfrm>
                <a:off x="1331119" y="1020758"/>
                <a:ext cx="416719" cy="123111"/>
              </a:xfrm>
              <a:prstGeom prst="rect">
                <a:avLst/>
              </a:prstGeom>
              <a:noFill/>
            </p:spPr>
            <p:txBody>
              <a:bodyPr wrap="square" lIns="0" tIns="0" rIns="0" bIns="0" numCol="1" spcCol="0" rtlCol="0">
                <a:spAutoFit/>
              </a:bodyPr>
              <a:lstStyle/>
              <a:p>
                <a:pPr algn="r"/>
                <a:r>
                  <a:rPr lang="de-DE" sz="800" dirty="0">
                    <a:latin typeface="Roboto" panose="02000000000000000000" pitchFamily="2" charset="0"/>
                    <a:ea typeface="Roboto" panose="02000000000000000000" pitchFamily="2" charset="0"/>
                  </a:rPr>
                  <a:t>63A</a:t>
                </a:r>
              </a:p>
            </p:txBody>
          </p:sp>
          <p:sp>
            <p:nvSpPr>
              <p:cNvPr id="1093" name="Polzahl">
                <a:extLst>
                  <a:ext uri="{FF2B5EF4-FFF2-40B4-BE49-F238E27FC236}">
                    <a16:creationId xmlns:a16="http://schemas.microsoft.com/office/drawing/2014/main" id="{1AC19E90-DE43-BD55-978D-C838AC8AE390}"/>
                  </a:ext>
                </a:extLst>
              </p:cNvPr>
              <p:cNvSpPr txBox="1"/>
              <p:nvPr/>
            </p:nvSpPr>
            <p:spPr>
              <a:xfrm>
                <a:off x="1331119" y="916505"/>
                <a:ext cx="416719" cy="123111"/>
              </a:xfrm>
              <a:prstGeom prst="rect">
                <a:avLst/>
              </a:prstGeom>
              <a:noFill/>
            </p:spPr>
            <p:txBody>
              <a:bodyPr wrap="square" lIns="0" tIns="0" rIns="0" bIns="0" numCol="1" spcCol="0" rtlCol="0">
                <a:spAutoFit/>
              </a:bodyPr>
              <a:lstStyle/>
              <a:p>
                <a:pPr algn="r"/>
                <a:r>
                  <a:rPr lang="de-DE" sz="800" dirty="0">
                    <a:latin typeface="Roboto" panose="02000000000000000000" pitchFamily="2" charset="0"/>
                    <a:ea typeface="Roboto" panose="02000000000000000000" pitchFamily="2" charset="0"/>
                  </a:rPr>
                  <a:t>3P</a:t>
                </a:r>
              </a:p>
            </p:txBody>
          </p:sp>
          <p:sp>
            <p:nvSpPr>
              <p:cNvPr id="1094" name="Kennzeichen">
                <a:extLst>
                  <a:ext uri="{FF2B5EF4-FFF2-40B4-BE49-F238E27FC236}">
                    <a16:creationId xmlns:a16="http://schemas.microsoft.com/office/drawing/2014/main" id="{97B7309D-2884-3FFF-6585-770B923E8713}"/>
                  </a:ext>
                </a:extLst>
              </p:cNvPr>
              <p:cNvSpPr txBox="1"/>
              <p:nvPr/>
            </p:nvSpPr>
            <p:spPr>
              <a:xfrm>
                <a:off x="1331119" y="824020"/>
                <a:ext cx="416719" cy="123111"/>
              </a:xfrm>
              <a:prstGeom prst="rect">
                <a:avLst/>
              </a:prstGeom>
              <a:noFill/>
            </p:spPr>
            <p:txBody>
              <a:bodyPr wrap="square" lIns="0" tIns="0" rIns="0" bIns="0" numCol="1" spcCol="0" rtlCol="0" anchor="ctr" anchorCtr="0">
                <a:spAutoFit/>
              </a:bodyPr>
              <a:lstStyle/>
              <a:p>
                <a:pPr algn="r"/>
                <a:r>
                  <a:rPr lang="de-DE" sz="800" dirty="0">
                    <a:latin typeface="Roboto" panose="02000000000000000000" pitchFamily="2" charset="0"/>
                    <a:ea typeface="Roboto" panose="02000000000000000000" pitchFamily="2" charset="0"/>
                  </a:rPr>
                  <a:t>F</a:t>
                </a:r>
              </a:p>
            </p:txBody>
          </p:sp>
        </p:grpSp>
        <p:grpSp>
          <p:nvGrpSpPr>
            <p:cNvPr id="1104" name="@eB_Symbol">
              <a:extLst>
                <a:ext uri="{FF2B5EF4-FFF2-40B4-BE49-F238E27FC236}">
                  <a16:creationId xmlns:a16="http://schemas.microsoft.com/office/drawing/2014/main" id="{3F441D02-C346-53E3-200E-C2958CB45420}"/>
                </a:ext>
              </a:extLst>
            </p:cNvPr>
            <p:cNvGrpSpPr/>
            <p:nvPr/>
          </p:nvGrpSpPr>
          <p:grpSpPr>
            <a:xfrm>
              <a:off x="5280153" y="819029"/>
              <a:ext cx="155183" cy="728784"/>
              <a:chOff x="5280153" y="819029"/>
              <a:chExt cx="155183" cy="728784"/>
            </a:xfrm>
          </p:grpSpPr>
          <p:sp>
            <p:nvSpPr>
              <p:cNvPr id="188" name="Rechteck">
                <a:extLst>
                  <a:ext uri="{FF2B5EF4-FFF2-40B4-BE49-F238E27FC236}">
                    <a16:creationId xmlns:a16="http://schemas.microsoft.com/office/drawing/2014/main" id="{F23B1782-8CBF-F622-4C5C-22DC3D4846F6}"/>
                  </a:ext>
                </a:extLst>
              </p:cNvPr>
              <p:cNvSpPr/>
              <p:nvPr/>
            </p:nvSpPr>
            <p:spPr>
              <a:xfrm>
                <a:off x="5280153" y="908809"/>
                <a:ext cx="136724" cy="514256"/>
              </a:xfrm>
              <a:prstGeom prst="rect">
                <a:avLst/>
              </a:prstGeom>
              <a:noFill/>
              <a:ln w="9525">
                <a:solidFill>
                  <a:srgbClr val="0000FF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  <p:cxnSp>
            <p:nvCxnSpPr>
              <p:cNvPr id="1099" name="Verbinder">
                <a:extLst>
                  <a:ext uri="{FF2B5EF4-FFF2-40B4-BE49-F238E27FC236}">
                    <a16:creationId xmlns:a16="http://schemas.microsoft.com/office/drawing/2014/main" id="{589E4C79-95E7-2565-91A2-B24970127CD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346662" y="819029"/>
                <a:ext cx="0" cy="728784"/>
              </a:xfrm>
              <a:prstGeom prst="line">
                <a:avLst/>
              </a:prstGeom>
              <a:ln w="9525"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02" name="Rechteck">
                <a:extLst>
                  <a:ext uri="{FF2B5EF4-FFF2-40B4-BE49-F238E27FC236}">
                    <a16:creationId xmlns:a16="http://schemas.microsoft.com/office/drawing/2014/main" id="{A9687FF5-2B11-E2E5-95AE-144DB4DB5167}"/>
                  </a:ext>
                </a:extLst>
              </p:cNvPr>
              <p:cNvSpPr/>
              <p:nvPr/>
            </p:nvSpPr>
            <p:spPr>
              <a:xfrm>
                <a:off x="5280945" y="921576"/>
                <a:ext cx="154391" cy="472249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</p:grpSp>
      <p:grpSp>
        <p:nvGrpSpPr>
          <p:cNvPr id="1141" name="Sicherungstrennschalter">
            <a:extLst>
              <a:ext uri="{FF2B5EF4-FFF2-40B4-BE49-F238E27FC236}">
                <a16:creationId xmlns:a16="http://schemas.microsoft.com/office/drawing/2014/main" id="{42F6509E-ED61-8744-2D6A-535BBD1F3C3E}"/>
              </a:ext>
            </a:extLst>
          </p:cNvPr>
          <p:cNvGrpSpPr/>
          <p:nvPr/>
        </p:nvGrpSpPr>
        <p:grpSpPr>
          <a:xfrm>
            <a:off x="6018631" y="828352"/>
            <a:ext cx="541106" cy="961719"/>
            <a:chOff x="6018631" y="828352"/>
            <a:chExt cx="541106" cy="961719"/>
          </a:xfrm>
        </p:grpSpPr>
        <p:grpSp>
          <p:nvGrpSpPr>
            <p:cNvPr id="1123" name="@eB_Beschriftung">
              <a:extLst>
                <a:ext uri="{FF2B5EF4-FFF2-40B4-BE49-F238E27FC236}">
                  <a16:creationId xmlns:a16="http://schemas.microsoft.com/office/drawing/2014/main" id="{F6B26C73-A3CF-622F-9C26-3686A5882EAD}"/>
                </a:ext>
              </a:extLst>
            </p:cNvPr>
            <p:cNvGrpSpPr/>
            <p:nvPr/>
          </p:nvGrpSpPr>
          <p:grpSpPr>
            <a:xfrm>
              <a:off x="6018631" y="1336028"/>
              <a:ext cx="416719" cy="454043"/>
              <a:chOff x="1331119" y="824020"/>
              <a:chExt cx="416719" cy="454043"/>
            </a:xfrm>
          </p:grpSpPr>
          <p:sp>
            <p:nvSpPr>
              <p:cNvPr id="1124" name="Technische Beschreibung" hidden="1">
                <a:extLst>
                  <a:ext uri="{FF2B5EF4-FFF2-40B4-BE49-F238E27FC236}">
                    <a16:creationId xmlns:a16="http://schemas.microsoft.com/office/drawing/2014/main" id="{F8AAAE79-4B5A-27FD-5D38-4002578F35F9}"/>
                  </a:ext>
                </a:extLst>
              </p:cNvPr>
              <p:cNvSpPr txBox="1"/>
              <p:nvPr/>
            </p:nvSpPr>
            <p:spPr>
              <a:xfrm>
                <a:off x="1331119" y="1247285"/>
                <a:ext cx="416719" cy="30778"/>
              </a:xfrm>
              <a:prstGeom prst="rect">
                <a:avLst/>
              </a:prstGeom>
              <a:noFill/>
            </p:spPr>
            <p:txBody>
              <a:bodyPr wrap="square" lIns="0" tIns="0" rIns="0" bIns="0" numCol="1" spcCol="0" rtlCol="0" anchor="ctr" anchorCtr="0">
                <a:spAutoFit/>
              </a:bodyPr>
              <a:lstStyle/>
              <a:p>
                <a:pPr algn="r"/>
                <a:r>
                  <a:rPr lang="de-DE" sz="200" dirty="0">
                    <a:latin typeface="Roboto" panose="02000000000000000000" pitchFamily="2" charset="0"/>
                    <a:ea typeface="Roboto" panose="02000000000000000000" pitchFamily="2" charset="0"/>
                  </a:rPr>
                  <a:t>Sicherungstrennschalter 3P 63A D02</a:t>
                </a:r>
              </a:p>
            </p:txBody>
          </p:sp>
          <p:sp>
            <p:nvSpPr>
              <p:cNvPr id="1125" name="Technischer Wert">
                <a:extLst>
                  <a:ext uri="{FF2B5EF4-FFF2-40B4-BE49-F238E27FC236}">
                    <a16:creationId xmlns:a16="http://schemas.microsoft.com/office/drawing/2014/main" id="{28D47075-5956-9F14-BA40-E1E7D2F0AC34}"/>
                  </a:ext>
                </a:extLst>
              </p:cNvPr>
              <p:cNvSpPr txBox="1"/>
              <p:nvPr/>
            </p:nvSpPr>
            <p:spPr>
              <a:xfrm>
                <a:off x="1331119" y="1137757"/>
                <a:ext cx="416719" cy="123111"/>
              </a:xfrm>
              <a:prstGeom prst="rect">
                <a:avLst/>
              </a:prstGeom>
              <a:noFill/>
            </p:spPr>
            <p:txBody>
              <a:bodyPr wrap="square" lIns="0" tIns="0" rIns="0" bIns="0" numCol="1" spcCol="0" rtlCol="0">
                <a:spAutoFit/>
              </a:bodyPr>
              <a:lstStyle/>
              <a:p>
                <a:pPr algn="r"/>
                <a:r>
                  <a:rPr lang="de-DE" sz="800" dirty="0">
                    <a:latin typeface="Roboto" panose="02000000000000000000" pitchFamily="2" charset="0"/>
                    <a:ea typeface="Roboto" panose="02000000000000000000" pitchFamily="2" charset="0"/>
                  </a:rPr>
                  <a:t>D02</a:t>
                </a:r>
              </a:p>
            </p:txBody>
          </p:sp>
          <p:sp>
            <p:nvSpPr>
              <p:cNvPr id="1126" name="Technische Daten">
                <a:extLst>
                  <a:ext uri="{FF2B5EF4-FFF2-40B4-BE49-F238E27FC236}">
                    <a16:creationId xmlns:a16="http://schemas.microsoft.com/office/drawing/2014/main" id="{50870954-8D97-F5FF-949B-F5D733AEE153}"/>
                  </a:ext>
                </a:extLst>
              </p:cNvPr>
              <p:cNvSpPr txBox="1"/>
              <p:nvPr/>
            </p:nvSpPr>
            <p:spPr>
              <a:xfrm>
                <a:off x="1331119" y="1020758"/>
                <a:ext cx="416719" cy="123111"/>
              </a:xfrm>
              <a:prstGeom prst="rect">
                <a:avLst/>
              </a:prstGeom>
              <a:noFill/>
            </p:spPr>
            <p:txBody>
              <a:bodyPr wrap="square" lIns="0" tIns="0" rIns="0" bIns="0" numCol="1" spcCol="0" rtlCol="0">
                <a:spAutoFit/>
              </a:bodyPr>
              <a:lstStyle/>
              <a:p>
                <a:pPr algn="r"/>
                <a:r>
                  <a:rPr lang="de-DE" sz="800" dirty="0">
                    <a:latin typeface="Roboto" panose="02000000000000000000" pitchFamily="2" charset="0"/>
                    <a:ea typeface="Roboto" panose="02000000000000000000" pitchFamily="2" charset="0"/>
                  </a:rPr>
                  <a:t>63A</a:t>
                </a:r>
              </a:p>
            </p:txBody>
          </p:sp>
          <p:sp>
            <p:nvSpPr>
              <p:cNvPr id="1127" name="Polzahl">
                <a:extLst>
                  <a:ext uri="{FF2B5EF4-FFF2-40B4-BE49-F238E27FC236}">
                    <a16:creationId xmlns:a16="http://schemas.microsoft.com/office/drawing/2014/main" id="{2C98A2B0-63CD-F3DA-7AFB-A141DE355891}"/>
                  </a:ext>
                </a:extLst>
              </p:cNvPr>
              <p:cNvSpPr txBox="1"/>
              <p:nvPr/>
            </p:nvSpPr>
            <p:spPr>
              <a:xfrm>
                <a:off x="1331119" y="916505"/>
                <a:ext cx="416719" cy="123111"/>
              </a:xfrm>
              <a:prstGeom prst="rect">
                <a:avLst/>
              </a:prstGeom>
              <a:noFill/>
            </p:spPr>
            <p:txBody>
              <a:bodyPr wrap="square" lIns="0" tIns="0" rIns="0" bIns="0" numCol="1" spcCol="0" rtlCol="0">
                <a:spAutoFit/>
              </a:bodyPr>
              <a:lstStyle/>
              <a:p>
                <a:pPr algn="r"/>
                <a:r>
                  <a:rPr lang="de-DE" sz="800" dirty="0">
                    <a:latin typeface="Roboto" panose="02000000000000000000" pitchFamily="2" charset="0"/>
                    <a:ea typeface="Roboto" panose="02000000000000000000" pitchFamily="2" charset="0"/>
                  </a:rPr>
                  <a:t>3P</a:t>
                </a:r>
              </a:p>
            </p:txBody>
          </p:sp>
          <p:sp>
            <p:nvSpPr>
              <p:cNvPr id="1128" name="Kennzeichen">
                <a:extLst>
                  <a:ext uri="{FF2B5EF4-FFF2-40B4-BE49-F238E27FC236}">
                    <a16:creationId xmlns:a16="http://schemas.microsoft.com/office/drawing/2014/main" id="{74843570-0E5C-2A09-C9CC-450B6FE6B07E}"/>
                  </a:ext>
                </a:extLst>
              </p:cNvPr>
              <p:cNvSpPr txBox="1"/>
              <p:nvPr/>
            </p:nvSpPr>
            <p:spPr>
              <a:xfrm>
                <a:off x="1331119" y="824020"/>
                <a:ext cx="416719" cy="123111"/>
              </a:xfrm>
              <a:prstGeom prst="rect">
                <a:avLst/>
              </a:prstGeom>
              <a:noFill/>
            </p:spPr>
            <p:txBody>
              <a:bodyPr wrap="square" lIns="0" tIns="0" rIns="0" bIns="0" numCol="1" spcCol="0" rtlCol="0" anchor="ctr" anchorCtr="0">
                <a:spAutoFit/>
              </a:bodyPr>
              <a:lstStyle/>
              <a:p>
                <a:pPr algn="r"/>
                <a:r>
                  <a:rPr lang="de-DE" sz="800" dirty="0">
                    <a:latin typeface="Roboto" panose="02000000000000000000" pitchFamily="2" charset="0"/>
                    <a:ea typeface="Roboto" panose="02000000000000000000" pitchFamily="2" charset="0"/>
                  </a:rPr>
                  <a:t>F</a:t>
                </a:r>
              </a:p>
            </p:txBody>
          </p:sp>
        </p:grpSp>
        <p:grpSp>
          <p:nvGrpSpPr>
            <p:cNvPr id="1140" name="@eB_Symbol">
              <a:extLst>
                <a:ext uri="{FF2B5EF4-FFF2-40B4-BE49-F238E27FC236}">
                  <a16:creationId xmlns:a16="http://schemas.microsoft.com/office/drawing/2014/main" id="{0733F026-7606-4332-E22E-9116DABEA929}"/>
                </a:ext>
              </a:extLst>
            </p:cNvPr>
            <p:cNvGrpSpPr/>
            <p:nvPr/>
          </p:nvGrpSpPr>
          <p:grpSpPr>
            <a:xfrm>
              <a:off x="6324907" y="828352"/>
              <a:ext cx="234830" cy="715400"/>
              <a:chOff x="6324907" y="828352"/>
              <a:chExt cx="234830" cy="715400"/>
            </a:xfrm>
          </p:grpSpPr>
          <p:cxnSp>
            <p:nvCxnSpPr>
              <p:cNvPr id="1129" name="Verbinder">
                <a:extLst>
                  <a:ext uri="{FF2B5EF4-FFF2-40B4-BE49-F238E27FC236}">
                    <a16:creationId xmlns:a16="http://schemas.microsoft.com/office/drawing/2014/main" id="{DBB69CA1-3A0E-1577-F402-657D022BCE6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6324907" y="922840"/>
                <a:ext cx="173711" cy="510581"/>
              </a:xfrm>
              <a:prstGeom prst="line">
                <a:avLst/>
              </a:prstGeom>
              <a:ln w="9525"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30" name="Verbinder">
                <a:extLst>
                  <a:ext uri="{FF2B5EF4-FFF2-40B4-BE49-F238E27FC236}">
                    <a16:creationId xmlns:a16="http://schemas.microsoft.com/office/drawing/2014/main" id="{606464AB-8A95-79BC-9626-A21FE5524C9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97825" y="828352"/>
                <a:ext cx="0" cy="127736"/>
              </a:xfrm>
              <a:prstGeom prst="line">
                <a:avLst/>
              </a:prstGeom>
              <a:ln w="9525"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31" name="Verbinder">
                <a:extLst>
                  <a:ext uri="{FF2B5EF4-FFF2-40B4-BE49-F238E27FC236}">
                    <a16:creationId xmlns:a16="http://schemas.microsoft.com/office/drawing/2014/main" id="{D2B91276-91A8-7B3F-F2C9-6795BFD8378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97825" y="1431182"/>
                <a:ext cx="0" cy="112570"/>
              </a:xfrm>
              <a:prstGeom prst="line">
                <a:avLst/>
              </a:prstGeom>
              <a:ln w="9525"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35" name="Rechteck">
                <a:extLst>
                  <a:ext uri="{FF2B5EF4-FFF2-40B4-BE49-F238E27FC236}">
                    <a16:creationId xmlns:a16="http://schemas.microsoft.com/office/drawing/2014/main" id="{9F609C05-26F0-DB23-15AD-BCD41961042E}"/>
                  </a:ext>
                </a:extLst>
              </p:cNvPr>
              <p:cNvSpPr/>
              <p:nvPr/>
            </p:nvSpPr>
            <p:spPr>
              <a:xfrm rot="20466501">
                <a:off x="6354341" y="994246"/>
                <a:ext cx="91783" cy="322455"/>
              </a:xfrm>
              <a:prstGeom prst="rect">
                <a:avLst/>
              </a:prstGeom>
              <a:noFill/>
              <a:ln w="9525">
                <a:solidFill>
                  <a:srgbClr val="0000FF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cxnSp>
            <p:nvCxnSpPr>
              <p:cNvPr id="1137" name="Gerader Verbinder">
                <a:extLst>
                  <a:ext uri="{FF2B5EF4-FFF2-40B4-BE49-F238E27FC236}">
                    <a16:creationId xmlns:a16="http://schemas.microsoft.com/office/drawing/2014/main" id="{51A89D9D-F117-90D2-AC9B-9D61BDD7C23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35350" y="954824"/>
                <a:ext cx="124387" cy="2324"/>
              </a:xfrm>
              <a:prstGeom prst="line">
                <a:avLst/>
              </a:prstGeom>
              <a:ln w="9525"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157" name="Schließer">
            <a:extLst>
              <a:ext uri="{FF2B5EF4-FFF2-40B4-BE49-F238E27FC236}">
                <a16:creationId xmlns:a16="http://schemas.microsoft.com/office/drawing/2014/main" id="{D4064831-7895-2095-09F0-1EACBA0EA0E0}"/>
              </a:ext>
            </a:extLst>
          </p:cNvPr>
          <p:cNvGrpSpPr/>
          <p:nvPr/>
        </p:nvGrpSpPr>
        <p:grpSpPr>
          <a:xfrm>
            <a:off x="7195032" y="827088"/>
            <a:ext cx="479987" cy="961719"/>
            <a:chOff x="7195032" y="827088"/>
            <a:chExt cx="479987" cy="961719"/>
          </a:xfrm>
        </p:grpSpPr>
        <p:grpSp>
          <p:nvGrpSpPr>
            <p:cNvPr id="1156" name="@eB_Symbol">
              <a:extLst>
                <a:ext uri="{FF2B5EF4-FFF2-40B4-BE49-F238E27FC236}">
                  <a16:creationId xmlns:a16="http://schemas.microsoft.com/office/drawing/2014/main" id="{C7AB1011-BA30-6F95-CFAF-E01EB6D66815}"/>
                </a:ext>
              </a:extLst>
            </p:cNvPr>
            <p:cNvGrpSpPr/>
            <p:nvPr/>
          </p:nvGrpSpPr>
          <p:grpSpPr>
            <a:xfrm>
              <a:off x="7501308" y="827088"/>
              <a:ext cx="173711" cy="715400"/>
              <a:chOff x="7501308" y="827088"/>
              <a:chExt cx="173711" cy="715400"/>
            </a:xfrm>
          </p:grpSpPr>
          <p:cxnSp>
            <p:nvCxnSpPr>
              <p:cNvPr id="1150" name="Verbinder">
                <a:extLst>
                  <a:ext uri="{FF2B5EF4-FFF2-40B4-BE49-F238E27FC236}">
                    <a16:creationId xmlns:a16="http://schemas.microsoft.com/office/drawing/2014/main" id="{A788ABC3-6F7D-1225-0709-981F699C8C1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7501308" y="921576"/>
                <a:ext cx="173711" cy="510581"/>
              </a:xfrm>
              <a:prstGeom prst="line">
                <a:avLst/>
              </a:prstGeom>
              <a:ln w="9525"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51" name="Verbinder">
                <a:extLst>
                  <a:ext uri="{FF2B5EF4-FFF2-40B4-BE49-F238E27FC236}">
                    <a16:creationId xmlns:a16="http://schemas.microsoft.com/office/drawing/2014/main" id="{6CB6F1E7-CE6F-A658-C5C7-AA69E2BAD07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74226" y="827088"/>
                <a:ext cx="0" cy="127736"/>
              </a:xfrm>
              <a:prstGeom prst="line">
                <a:avLst/>
              </a:prstGeom>
              <a:ln w="9525"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52" name="Verbinder">
                <a:extLst>
                  <a:ext uri="{FF2B5EF4-FFF2-40B4-BE49-F238E27FC236}">
                    <a16:creationId xmlns:a16="http://schemas.microsoft.com/office/drawing/2014/main" id="{AC5EAFB7-5FDA-0224-BE4B-43A9DA8EA40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74226" y="1429918"/>
                <a:ext cx="0" cy="112570"/>
              </a:xfrm>
              <a:prstGeom prst="line">
                <a:avLst/>
              </a:prstGeom>
              <a:ln w="9525"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44" name="@eB_Beschriftung">
              <a:extLst>
                <a:ext uri="{FF2B5EF4-FFF2-40B4-BE49-F238E27FC236}">
                  <a16:creationId xmlns:a16="http://schemas.microsoft.com/office/drawing/2014/main" id="{870C2181-C20F-F92F-4DBA-C564D66F5363}"/>
                </a:ext>
              </a:extLst>
            </p:cNvPr>
            <p:cNvGrpSpPr/>
            <p:nvPr/>
          </p:nvGrpSpPr>
          <p:grpSpPr>
            <a:xfrm>
              <a:off x="7195032" y="1334764"/>
              <a:ext cx="416719" cy="454043"/>
              <a:chOff x="1331119" y="824020"/>
              <a:chExt cx="416719" cy="454043"/>
            </a:xfrm>
          </p:grpSpPr>
          <p:sp>
            <p:nvSpPr>
              <p:cNvPr id="1145" name="Technische Beschreibung" hidden="1">
                <a:extLst>
                  <a:ext uri="{FF2B5EF4-FFF2-40B4-BE49-F238E27FC236}">
                    <a16:creationId xmlns:a16="http://schemas.microsoft.com/office/drawing/2014/main" id="{59DEA71C-B919-4744-D91D-773A67E974A4}"/>
                  </a:ext>
                </a:extLst>
              </p:cNvPr>
              <p:cNvSpPr txBox="1"/>
              <p:nvPr/>
            </p:nvSpPr>
            <p:spPr>
              <a:xfrm>
                <a:off x="1331119" y="1247285"/>
                <a:ext cx="416719" cy="30778"/>
              </a:xfrm>
              <a:prstGeom prst="rect">
                <a:avLst/>
              </a:prstGeom>
              <a:noFill/>
            </p:spPr>
            <p:txBody>
              <a:bodyPr wrap="square" lIns="0" tIns="0" rIns="0" bIns="0" numCol="1" spcCol="0" rtlCol="0" anchor="ctr" anchorCtr="0">
                <a:spAutoFit/>
              </a:bodyPr>
              <a:lstStyle/>
              <a:p>
                <a:pPr algn="r"/>
                <a:r>
                  <a:rPr lang="de-DE" sz="200" dirty="0">
                    <a:latin typeface="Roboto" panose="02000000000000000000" pitchFamily="2" charset="0"/>
                    <a:ea typeface="Roboto" panose="02000000000000000000" pitchFamily="2" charset="0"/>
                  </a:rPr>
                  <a:t>Schließer </a:t>
                </a:r>
              </a:p>
            </p:txBody>
          </p:sp>
          <p:sp>
            <p:nvSpPr>
              <p:cNvPr id="1146" name="Technischer Wert" hidden="1">
                <a:extLst>
                  <a:ext uri="{FF2B5EF4-FFF2-40B4-BE49-F238E27FC236}">
                    <a16:creationId xmlns:a16="http://schemas.microsoft.com/office/drawing/2014/main" id="{BB7E9579-F5F4-B0B7-81F0-B69F8C2E3C30}"/>
                  </a:ext>
                </a:extLst>
              </p:cNvPr>
              <p:cNvSpPr txBox="1"/>
              <p:nvPr/>
            </p:nvSpPr>
            <p:spPr>
              <a:xfrm>
                <a:off x="1331119" y="1137757"/>
                <a:ext cx="416719" cy="123111"/>
              </a:xfrm>
              <a:prstGeom prst="rect">
                <a:avLst/>
              </a:prstGeom>
              <a:noFill/>
            </p:spPr>
            <p:txBody>
              <a:bodyPr wrap="square" lIns="0" tIns="0" rIns="0" bIns="0" numCol="1" spcCol="0" rtlCol="0">
                <a:spAutoFit/>
              </a:bodyPr>
              <a:lstStyle/>
              <a:p>
                <a:pPr algn="r"/>
                <a:endParaRPr lang="de-DE" sz="800" dirty="0">
                  <a:latin typeface="Roboto" panose="02000000000000000000" pitchFamily="2" charset="0"/>
                  <a:ea typeface="Roboto" panose="02000000000000000000" pitchFamily="2" charset="0"/>
                </a:endParaRPr>
              </a:p>
            </p:txBody>
          </p:sp>
          <p:sp>
            <p:nvSpPr>
              <p:cNvPr id="1147" name="Technische Daten" hidden="1">
                <a:extLst>
                  <a:ext uri="{FF2B5EF4-FFF2-40B4-BE49-F238E27FC236}">
                    <a16:creationId xmlns:a16="http://schemas.microsoft.com/office/drawing/2014/main" id="{8AE49EB5-03FC-02BB-CEEA-698F0ADCBFA4}"/>
                  </a:ext>
                </a:extLst>
              </p:cNvPr>
              <p:cNvSpPr txBox="1"/>
              <p:nvPr/>
            </p:nvSpPr>
            <p:spPr>
              <a:xfrm>
                <a:off x="1331119" y="1020758"/>
                <a:ext cx="416719" cy="123111"/>
              </a:xfrm>
              <a:prstGeom prst="rect">
                <a:avLst/>
              </a:prstGeom>
              <a:noFill/>
            </p:spPr>
            <p:txBody>
              <a:bodyPr wrap="square" lIns="0" tIns="0" rIns="0" bIns="0" numCol="1" spcCol="0" rtlCol="0">
                <a:spAutoFit/>
              </a:bodyPr>
              <a:lstStyle/>
              <a:p>
                <a:pPr algn="r"/>
                <a:endParaRPr lang="de-DE" sz="800" dirty="0">
                  <a:latin typeface="Roboto" panose="02000000000000000000" pitchFamily="2" charset="0"/>
                  <a:ea typeface="Roboto" panose="02000000000000000000" pitchFamily="2" charset="0"/>
                </a:endParaRPr>
              </a:p>
            </p:txBody>
          </p:sp>
          <p:sp>
            <p:nvSpPr>
              <p:cNvPr id="1148" name="Polzahl" hidden="1">
                <a:extLst>
                  <a:ext uri="{FF2B5EF4-FFF2-40B4-BE49-F238E27FC236}">
                    <a16:creationId xmlns:a16="http://schemas.microsoft.com/office/drawing/2014/main" id="{B203AB3D-6A4E-7049-53A4-F4949A6551BB}"/>
                  </a:ext>
                </a:extLst>
              </p:cNvPr>
              <p:cNvSpPr txBox="1"/>
              <p:nvPr/>
            </p:nvSpPr>
            <p:spPr>
              <a:xfrm>
                <a:off x="1331119" y="916505"/>
                <a:ext cx="416719" cy="123111"/>
              </a:xfrm>
              <a:prstGeom prst="rect">
                <a:avLst/>
              </a:prstGeom>
              <a:noFill/>
            </p:spPr>
            <p:txBody>
              <a:bodyPr wrap="square" lIns="0" tIns="0" rIns="0" bIns="0" numCol="1" spcCol="0" rtlCol="0">
                <a:spAutoFit/>
              </a:bodyPr>
              <a:lstStyle/>
              <a:p>
                <a:pPr algn="r"/>
                <a:endParaRPr lang="de-DE" sz="800" dirty="0">
                  <a:latin typeface="Roboto" panose="02000000000000000000" pitchFamily="2" charset="0"/>
                  <a:ea typeface="Roboto" panose="02000000000000000000" pitchFamily="2" charset="0"/>
                </a:endParaRPr>
              </a:p>
            </p:txBody>
          </p:sp>
          <p:sp>
            <p:nvSpPr>
              <p:cNvPr id="1149" name="Kennzeichen">
                <a:extLst>
                  <a:ext uri="{FF2B5EF4-FFF2-40B4-BE49-F238E27FC236}">
                    <a16:creationId xmlns:a16="http://schemas.microsoft.com/office/drawing/2014/main" id="{CD86A8AC-F8CF-216F-F1BD-68CF952AA586}"/>
                  </a:ext>
                </a:extLst>
              </p:cNvPr>
              <p:cNvSpPr txBox="1"/>
              <p:nvPr/>
            </p:nvSpPr>
            <p:spPr>
              <a:xfrm>
                <a:off x="1331119" y="824020"/>
                <a:ext cx="416719" cy="123111"/>
              </a:xfrm>
              <a:prstGeom prst="rect">
                <a:avLst/>
              </a:prstGeom>
              <a:noFill/>
            </p:spPr>
            <p:txBody>
              <a:bodyPr wrap="square" lIns="0" tIns="0" rIns="0" bIns="0" numCol="1" spcCol="0" rtlCol="0" anchor="ctr" anchorCtr="0">
                <a:spAutoFit/>
              </a:bodyPr>
              <a:lstStyle/>
              <a:p>
                <a:pPr algn="r"/>
                <a:r>
                  <a:rPr lang="de-DE" sz="800" dirty="0">
                    <a:latin typeface="Roboto" panose="02000000000000000000" pitchFamily="2" charset="0"/>
                    <a:ea typeface="Roboto" panose="02000000000000000000" pitchFamily="2" charset="0"/>
                  </a:rPr>
                  <a:t>D</a:t>
                </a:r>
              </a:p>
            </p:txBody>
          </p:sp>
        </p:grpSp>
      </p:grpSp>
      <p:sp>
        <p:nvSpPr>
          <p:cNvPr id="1164" name="Klemme allgemein">
            <a:extLst>
              <a:ext uri="{FF2B5EF4-FFF2-40B4-BE49-F238E27FC236}">
                <a16:creationId xmlns:a16="http://schemas.microsoft.com/office/drawing/2014/main" id="{1CB8B72E-4E93-D98D-DF68-F08C06C4D6DE}"/>
              </a:ext>
            </a:extLst>
          </p:cNvPr>
          <p:cNvSpPr/>
          <p:nvPr/>
        </p:nvSpPr>
        <p:spPr>
          <a:xfrm>
            <a:off x="1864168" y="2428402"/>
            <a:ext cx="72000" cy="71911"/>
          </a:xfrm>
          <a:prstGeom prst="ellipse">
            <a:avLst/>
          </a:prstGeom>
          <a:noFill/>
          <a:ln w="9525"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42" name="Überspannungsschutz">
            <a:extLst>
              <a:ext uri="{FF2B5EF4-FFF2-40B4-BE49-F238E27FC236}">
                <a16:creationId xmlns:a16="http://schemas.microsoft.com/office/drawing/2014/main" id="{99B8C03C-547D-A0CD-CB2B-0BBD6AA4C058}"/>
              </a:ext>
            </a:extLst>
          </p:cNvPr>
          <p:cNvGrpSpPr/>
          <p:nvPr/>
        </p:nvGrpSpPr>
        <p:grpSpPr>
          <a:xfrm>
            <a:off x="8287738" y="831059"/>
            <a:ext cx="687759" cy="985546"/>
            <a:chOff x="8287738" y="831059"/>
            <a:chExt cx="687759" cy="985546"/>
          </a:xfrm>
        </p:grpSpPr>
        <p:grpSp>
          <p:nvGrpSpPr>
            <p:cNvPr id="10" name="@eB_Beschriftung">
              <a:extLst>
                <a:ext uri="{FF2B5EF4-FFF2-40B4-BE49-F238E27FC236}">
                  <a16:creationId xmlns:a16="http://schemas.microsoft.com/office/drawing/2014/main" id="{48373316-6431-5CC9-F1ED-B47CBEE16B7E}"/>
                </a:ext>
              </a:extLst>
            </p:cNvPr>
            <p:cNvGrpSpPr/>
            <p:nvPr/>
          </p:nvGrpSpPr>
          <p:grpSpPr>
            <a:xfrm>
              <a:off x="8287738" y="1347173"/>
              <a:ext cx="508902" cy="469432"/>
              <a:chOff x="1331119" y="824020"/>
              <a:chExt cx="416719" cy="469432"/>
            </a:xfrm>
          </p:grpSpPr>
          <p:sp>
            <p:nvSpPr>
              <p:cNvPr id="15" name="Technische Beschreibung" hidden="1">
                <a:extLst>
                  <a:ext uri="{FF2B5EF4-FFF2-40B4-BE49-F238E27FC236}">
                    <a16:creationId xmlns:a16="http://schemas.microsoft.com/office/drawing/2014/main" id="{E9C2746B-D10B-B42C-0F72-2174A7987E4F}"/>
                  </a:ext>
                </a:extLst>
              </p:cNvPr>
              <p:cNvSpPr txBox="1"/>
              <p:nvPr/>
            </p:nvSpPr>
            <p:spPr>
              <a:xfrm>
                <a:off x="1331119" y="1231897"/>
                <a:ext cx="416719" cy="61555"/>
              </a:xfrm>
              <a:prstGeom prst="rect">
                <a:avLst/>
              </a:prstGeom>
              <a:noFill/>
            </p:spPr>
            <p:txBody>
              <a:bodyPr wrap="square" lIns="0" tIns="0" rIns="0" bIns="0" numCol="1" spcCol="0" rtlCol="0" anchor="ctr" anchorCtr="0">
                <a:spAutoFit/>
              </a:bodyPr>
              <a:lstStyle/>
              <a:p>
                <a:pPr algn="r"/>
                <a:r>
                  <a:rPr lang="de-DE" sz="200" dirty="0">
                    <a:latin typeface="Roboto" panose="02000000000000000000" pitchFamily="2" charset="0"/>
                    <a:ea typeface="Roboto" panose="02000000000000000000" pitchFamily="2" charset="0"/>
                  </a:rPr>
                  <a:t>Überspannungsschutz 3P 75kA T1+T2</a:t>
                </a:r>
              </a:p>
            </p:txBody>
          </p:sp>
          <p:sp>
            <p:nvSpPr>
              <p:cNvPr id="16" name="Technischer Wert">
                <a:extLst>
                  <a:ext uri="{FF2B5EF4-FFF2-40B4-BE49-F238E27FC236}">
                    <a16:creationId xmlns:a16="http://schemas.microsoft.com/office/drawing/2014/main" id="{F07D5545-11C9-8EF1-0DD5-6474C9AEA78E}"/>
                  </a:ext>
                </a:extLst>
              </p:cNvPr>
              <p:cNvSpPr txBox="1"/>
              <p:nvPr/>
            </p:nvSpPr>
            <p:spPr>
              <a:xfrm>
                <a:off x="1331119" y="1137757"/>
                <a:ext cx="416719" cy="123111"/>
              </a:xfrm>
              <a:prstGeom prst="rect">
                <a:avLst/>
              </a:prstGeom>
              <a:noFill/>
            </p:spPr>
            <p:txBody>
              <a:bodyPr wrap="square" lIns="0" tIns="0" rIns="0" bIns="0" numCol="1" spcCol="0" rtlCol="0">
                <a:spAutoFit/>
              </a:bodyPr>
              <a:lstStyle/>
              <a:p>
                <a:pPr algn="r"/>
                <a:r>
                  <a:rPr lang="de-DE" sz="800" dirty="0">
                    <a:latin typeface="Roboto" panose="02000000000000000000" pitchFamily="2" charset="0"/>
                    <a:ea typeface="Roboto" panose="02000000000000000000" pitchFamily="2" charset="0"/>
                  </a:rPr>
                  <a:t>T1+T2</a:t>
                </a:r>
              </a:p>
            </p:txBody>
          </p:sp>
          <p:sp>
            <p:nvSpPr>
              <p:cNvPr id="17" name="Technische Daten">
                <a:extLst>
                  <a:ext uri="{FF2B5EF4-FFF2-40B4-BE49-F238E27FC236}">
                    <a16:creationId xmlns:a16="http://schemas.microsoft.com/office/drawing/2014/main" id="{4A82B2A4-4499-75D8-2604-BD0BD3D94DB5}"/>
                  </a:ext>
                </a:extLst>
              </p:cNvPr>
              <p:cNvSpPr txBox="1"/>
              <p:nvPr/>
            </p:nvSpPr>
            <p:spPr>
              <a:xfrm>
                <a:off x="1331119" y="1020758"/>
                <a:ext cx="416719" cy="123111"/>
              </a:xfrm>
              <a:prstGeom prst="rect">
                <a:avLst/>
              </a:prstGeom>
              <a:noFill/>
            </p:spPr>
            <p:txBody>
              <a:bodyPr wrap="square" lIns="0" tIns="0" rIns="0" bIns="0" numCol="1" spcCol="0" rtlCol="0">
                <a:spAutoFit/>
              </a:bodyPr>
              <a:lstStyle/>
              <a:p>
                <a:pPr algn="r"/>
                <a:r>
                  <a:rPr lang="de-DE" sz="800" dirty="0">
                    <a:latin typeface="Roboto" panose="02000000000000000000" pitchFamily="2" charset="0"/>
                    <a:ea typeface="Roboto" panose="02000000000000000000" pitchFamily="2" charset="0"/>
                  </a:rPr>
                  <a:t>75kA</a:t>
                </a:r>
              </a:p>
            </p:txBody>
          </p:sp>
          <p:sp>
            <p:nvSpPr>
              <p:cNvPr id="18" name="Polzahl">
                <a:extLst>
                  <a:ext uri="{FF2B5EF4-FFF2-40B4-BE49-F238E27FC236}">
                    <a16:creationId xmlns:a16="http://schemas.microsoft.com/office/drawing/2014/main" id="{F025D7DF-6E66-0E3F-D236-7426F8DD2CBF}"/>
                  </a:ext>
                </a:extLst>
              </p:cNvPr>
              <p:cNvSpPr txBox="1"/>
              <p:nvPr/>
            </p:nvSpPr>
            <p:spPr>
              <a:xfrm>
                <a:off x="1331119" y="916505"/>
                <a:ext cx="416719" cy="123111"/>
              </a:xfrm>
              <a:prstGeom prst="rect">
                <a:avLst/>
              </a:prstGeom>
              <a:noFill/>
            </p:spPr>
            <p:txBody>
              <a:bodyPr wrap="square" lIns="0" tIns="0" rIns="0" bIns="0" numCol="1" spcCol="0" rtlCol="0">
                <a:spAutoFit/>
              </a:bodyPr>
              <a:lstStyle/>
              <a:p>
                <a:pPr algn="r"/>
                <a:r>
                  <a:rPr lang="de-DE" sz="800" dirty="0">
                    <a:latin typeface="Roboto" panose="02000000000000000000" pitchFamily="2" charset="0"/>
                    <a:ea typeface="Roboto" panose="02000000000000000000" pitchFamily="2" charset="0"/>
                  </a:rPr>
                  <a:t>3P</a:t>
                </a:r>
              </a:p>
            </p:txBody>
          </p:sp>
          <p:sp>
            <p:nvSpPr>
              <p:cNvPr id="19" name="Kennzeichen">
                <a:extLst>
                  <a:ext uri="{FF2B5EF4-FFF2-40B4-BE49-F238E27FC236}">
                    <a16:creationId xmlns:a16="http://schemas.microsoft.com/office/drawing/2014/main" id="{65DF738C-E87C-093C-729B-7EEE5BD7ED67}"/>
                  </a:ext>
                </a:extLst>
              </p:cNvPr>
              <p:cNvSpPr txBox="1"/>
              <p:nvPr/>
            </p:nvSpPr>
            <p:spPr>
              <a:xfrm>
                <a:off x="1331119" y="824020"/>
                <a:ext cx="416719" cy="123111"/>
              </a:xfrm>
              <a:prstGeom prst="rect">
                <a:avLst/>
              </a:prstGeom>
              <a:noFill/>
            </p:spPr>
            <p:txBody>
              <a:bodyPr wrap="square" lIns="0" tIns="0" rIns="0" bIns="0" numCol="1" spcCol="0" rtlCol="0" anchor="ctr" anchorCtr="0">
                <a:spAutoFit/>
              </a:bodyPr>
              <a:lstStyle/>
              <a:p>
                <a:pPr algn="r"/>
                <a:r>
                  <a:rPr lang="de-DE" sz="800" dirty="0">
                    <a:latin typeface="Roboto" panose="02000000000000000000" pitchFamily="2" charset="0"/>
                    <a:ea typeface="Roboto" panose="02000000000000000000" pitchFamily="2" charset="0"/>
                  </a:rPr>
                  <a:t>F</a:t>
                </a:r>
              </a:p>
            </p:txBody>
          </p:sp>
        </p:grpSp>
        <p:grpSp>
          <p:nvGrpSpPr>
            <p:cNvPr id="41" name="@eB_Symbol">
              <a:extLst>
                <a:ext uri="{FF2B5EF4-FFF2-40B4-BE49-F238E27FC236}">
                  <a16:creationId xmlns:a16="http://schemas.microsoft.com/office/drawing/2014/main" id="{17936AFA-C4A7-2EB7-8FC3-00985E342CEE}"/>
                </a:ext>
              </a:extLst>
            </p:cNvPr>
            <p:cNvGrpSpPr/>
            <p:nvPr/>
          </p:nvGrpSpPr>
          <p:grpSpPr>
            <a:xfrm>
              <a:off x="8820314" y="831059"/>
              <a:ext cx="155183" cy="684584"/>
              <a:chOff x="8820314" y="831059"/>
              <a:chExt cx="155183" cy="684584"/>
            </a:xfrm>
          </p:grpSpPr>
          <p:sp>
            <p:nvSpPr>
              <p:cNvPr id="12" name="Rechteck">
                <a:extLst>
                  <a:ext uri="{FF2B5EF4-FFF2-40B4-BE49-F238E27FC236}">
                    <a16:creationId xmlns:a16="http://schemas.microsoft.com/office/drawing/2014/main" id="{D060A14E-D067-5952-70D9-BED206EDC762}"/>
                  </a:ext>
                </a:extLst>
              </p:cNvPr>
              <p:cNvSpPr/>
              <p:nvPr/>
            </p:nvSpPr>
            <p:spPr>
              <a:xfrm>
                <a:off x="8820314" y="916868"/>
                <a:ext cx="136724" cy="514256"/>
              </a:xfrm>
              <a:prstGeom prst="rect">
                <a:avLst/>
              </a:prstGeom>
              <a:noFill/>
              <a:ln w="9525">
                <a:solidFill>
                  <a:srgbClr val="0000FF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  <p:sp>
            <p:nvSpPr>
              <p:cNvPr id="14" name="Rechteck">
                <a:extLst>
                  <a:ext uri="{FF2B5EF4-FFF2-40B4-BE49-F238E27FC236}">
                    <a16:creationId xmlns:a16="http://schemas.microsoft.com/office/drawing/2014/main" id="{2C96B52B-1EA7-F4CC-B70F-01A3EAF9598B}"/>
                  </a:ext>
                </a:extLst>
              </p:cNvPr>
              <p:cNvSpPr/>
              <p:nvPr/>
            </p:nvSpPr>
            <p:spPr>
              <a:xfrm>
                <a:off x="8821106" y="929635"/>
                <a:ext cx="154391" cy="472249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cxnSp>
            <p:nvCxnSpPr>
              <p:cNvPr id="25" name="Gerader Verbinder">
                <a:extLst>
                  <a:ext uri="{FF2B5EF4-FFF2-40B4-BE49-F238E27FC236}">
                    <a16:creationId xmlns:a16="http://schemas.microsoft.com/office/drawing/2014/main" id="{E0DE0AE3-7EB0-E2AD-A944-FFD0886BF7E4}"/>
                  </a:ext>
                </a:extLst>
              </p:cNvPr>
              <p:cNvCxnSpPr>
                <a:cxnSpLocks/>
                <a:stCxn id="12" idx="0"/>
              </p:cNvCxnSpPr>
              <p:nvPr/>
            </p:nvCxnSpPr>
            <p:spPr>
              <a:xfrm flipV="1">
                <a:off x="8888676" y="831059"/>
                <a:ext cx="0" cy="85809"/>
              </a:xfrm>
              <a:prstGeom prst="line">
                <a:avLst/>
              </a:prstGeom>
              <a:ln w="9525"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Gerader Verbinder">
                <a:extLst>
                  <a:ext uri="{FF2B5EF4-FFF2-40B4-BE49-F238E27FC236}">
                    <a16:creationId xmlns:a16="http://schemas.microsoft.com/office/drawing/2014/main" id="{1CB30032-A9FE-B94F-7088-ED068082D45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8888676" y="1429918"/>
                <a:ext cx="0" cy="85725"/>
              </a:xfrm>
              <a:prstGeom prst="line">
                <a:avLst/>
              </a:prstGeom>
              <a:ln w="9525"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1" name="Gleichschenkliges Dreieck">
                <a:extLst>
                  <a:ext uri="{FF2B5EF4-FFF2-40B4-BE49-F238E27FC236}">
                    <a16:creationId xmlns:a16="http://schemas.microsoft.com/office/drawing/2014/main" id="{61598821-CF04-C4D8-7E92-4EFFF5239DA1}"/>
                  </a:ext>
                </a:extLst>
              </p:cNvPr>
              <p:cNvSpPr/>
              <p:nvPr/>
            </p:nvSpPr>
            <p:spPr>
              <a:xfrm rot="10800000">
                <a:off x="8840219" y="1112490"/>
                <a:ext cx="89430" cy="130688"/>
              </a:xfrm>
              <a:prstGeom prst="triangle">
                <a:avLst/>
              </a:prstGeom>
              <a:solidFill>
                <a:srgbClr val="0000F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cxnSp>
            <p:nvCxnSpPr>
              <p:cNvPr id="33" name="Gerader Verbinder">
                <a:extLst>
                  <a:ext uri="{FF2B5EF4-FFF2-40B4-BE49-F238E27FC236}">
                    <a16:creationId xmlns:a16="http://schemas.microsoft.com/office/drawing/2014/main" id="{364A8219-DA63-62AA-614C-B19ACDD453F7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8884934" y="1034440"/>
                <a:ext cx="0" cy="85809"/>
              </a:xfrm>
              <a:prstGeom prst="line">
                <a:avLst/>
              </a:prstGeom>
              <a:ln w="9525"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18790537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le1">
            <a:extLst>
              <a:ext uri="{FF2B5EF4-FFF2-40B4-BE49-F238E27FC236}">
                <a16:creationId xmlns:a16="http://schemas.microsoft.com/office/drawing/2014/main" id="{103A6796-EF03-8D58-9CA3-B7F20FA798AC}"/>
              </a:ext>
            </a:extLst>
          </p:cNvPr>
          <p:cNvGraphicFramePr>
            <a:graphicFrameLocks/>
          </p:cNvGraphicFramePr>
          <p:nvPr/>
        </p:nvGraphicFramePr>
        <p:xfrm>
          <a:off x="-187" y="4183791"/>
          <a:ext cx="10692000" cy="250200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332000">
                  <a:extLst>
                    <a:ext uri="{9D8B030D-6E8A-4147-A177-3AD203B41FA5}">
                      <a16:colId xmlns:a16="http://schemas.microsoft.com/office/drawing/2014/main" val="1236879496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1864879429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2021078603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246055632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4277858544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2041695312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3510041217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2803176600"/>
                    </a:ext>
                  </a:extLst>
                </a:gridCol>
                <a:gridCol w="1296000">
                  <a:extLst>
                    <a:ext uri="{9D8B030D-6E8A-4147-A177-3AD203B41FA5}">
                      <a16:colId xmlns:a16="http://schemas.microsoft.com/office/drawing/2014/main" val="132691794"/>
                    </a:ext>
                  </a:extLst>
                </a:gridCol>
              </a:tblGrid>
              <a:tr h="216000">
                <a:tc>
                  <a:txBody>
                    <a:bodyPr/>
                    <a:lstStyle/>
                    <a:p>
                      <a:pPr algn="ctr"/>
                      <a:r>
                        <a:rPr lang="de-DE" sz="800" b="1" dirty="0"/>
                        <a:t>Stromkreis</a:t>
                      </a:r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57768199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/>
                      <a:r>
                        <a:rPr lang="de-DE" sz="800" b="1" dirty="0"/>
                        <a:t>Leistung</a:t>
                      </a:r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85711099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/>
                      <a:r>
                        <a:rPr lang="de-DE" sz="800" b="1" dirty="0"/>
                        <a:t>Kabel</a:t>
                      </a:r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23441067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/>
                      <a:r>
                        <a:rPr lang="de-DE" sz="800" b="1" dirty="0"/>
                        <a:t>Länge</a:t>
                      </a:r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47353041"/>
                  </a:ext>
                </a:extLst>
              </a:tr>
              <a:tr h="756000">
                <a:tc>
                  <a:txBody>
                    <a:bodyPr/>
                    <a:lstStyle/>
                    <a:p>
                      <a:pPr algn="ctr"/>
                      <a:r>
                        <a:rPr lang="de-DE" sz="800" b="1" dirty="0"/>
                        <a:t>Lastname</a:t>
                      </a:r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10643188"/>
                  </a:ext>
                </a:extLst>
              </a:tr>
              <a:tr h="882000">
                <a:tc>
                  <a:txBody>
                    <a:bodyPr/>
                    <a:lstStyle/>
                    <a:p>
                      <a:pPr algn="ctr"/>
                      <a:r>
                        <a:rPr lang="de-DE" sz="800" b="1" dirty="0"/>
                        <a:t>Notiz</a:t>
                      </a:r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12529861"/>
                  </a:ext>
                </a:extLst>
              </a:tr>
            </a:tbl>
          </a:graphicData>
        </a:graphic>
      </p:graphicFrame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BC03ED3-4830-32CF-3FCA-046F19F45E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544053" y="7259456"/>
            <a:ext cx="1147760" cy="279751"/>
          </a:xfrm>
        </p:spPr>
        <p:txBody>
          <a:bodyPr/>
          <a:lstStyle/>
          <a:p>
            <a:fld id="{B8E65DF0-49BC-4DF6-A43C-30F76DE2B702}" type="slidenum">
              <a:rPr lang="de-DE" smtClean="0"/>
              <a:t>10</a:t>
            </a:fld>
            <a:endParaRPr lang="de-DE" dirty="0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87FA0327-4E50-D39D-436C-765DA1D357E1}"/>
              </a:ext>
            </a:extLst>
          </p:cNvPr>
          <p:cNvSpPr txBox="1"/>
          <p:nvPr/>
        </p:nvSpPr>
        <p:spPr>
          <a:xfrm>
            <a:off x="2324100" y="6712307"/>
            <a:ext cx="3952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Beschreibung</a:t>
            </a:r>
          </a:p>
        </p:txBody>
      </p:sp>
      <p:sp>
        <p:nvSpPr>
          <p:cNvPr id="3" name="@eB_Panel">
            <a:extLst>
              <a:ext uri="{FF2B5EF4-FFF2-40B4-BE49-F238E27FC236}">
                <a16:creationId xmlns:a16="http://schemas.microsoft.com/office/drawing/2014/main" id="{78B51D71-279E-A2DC-D2D8-BFAC148F3B59}"/>
              </a:ext>
            </a:extLst>
          </p:cNvPr>
          <p:cNvSpPr txBox="1"/>
          <p:nvPr/>
        </p:nvSpPr>
        <p:spPr>
          <a:xfrm>
            <a:off x="8307422" y="6712307"/>
            <a:ext cx="238439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de-DE" dirty="0"/>
              <a:t>Verteilung</a:t>
            </a:r>
          </a:p>
        </p:txBody>
      </p:sp>
      <p:sp>
        <p:nvSpPr>
          <p:cNvPr id="6" name="Datumsplatzhalter 5">
            <a:extLst>
              <a:ext uri="{FF2B5EF4-FFF2-40B4-BE49-F238E27FC236}">
                <a16:creationId xmlns:a16="http://schemas.microsoft.com/office/drawing/2014/main" id="{B3A61776-3F0B-2430-E3AF-6494BC5CA391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109191FE-6F5A-4E25-8730-11A06283FF30}" type="datetime1">
              <a:rPr lang="de-DE" smtClean="0"/>
              <a:t>15.07.2026</a:t>
            </a:fld>
            <a:endParaRPr lang="de-DE" dirty="0"/>
          </a:p>
        </p:txBody>
      </p:sp>
      <p:grpSp>
        <p:nvGrpSpPr>
          <p:cNvPr id="118" name="KNX4">
            <a:extLst>
              <a:ext uri="{FF2B5EF4-FFF2-40B4-BE49-F238E27FC236}">
                <a16:creationId xmlns:a16="http://schemas.microsoft.com/office/drawing/2014/main" id="{D54BDBAC-1F96-6AC6-7B06-8F04AFE9C783}"/>
              </a:ext>
            </a:extLst>
          </p:cNvPr>
          <p:cNvGrpSpPr/>
          <p:nvPr/>
        </p:nvGrpSpPr>
        <p:grpSpPr>
          <a:xfrm>
            <a:off x="1323675" y="1422"/>
            <a:ext cx="9204624" cy="3910043"/>
            <a:chOff x="1323675" y="1422"/>
            <a:chExt cx="9204624" cy="3910043"/>
          </a:xfrm>
        </p:grpSpPr>
        <p:cxnSp>
          <p:nvCxnSpPr>
            <p:cNvPr id="54" name="Ursprung" hidden="1">
              <a:extLst>
                <a:ext uri="{FF2B5EF4-FFF2-40B4-BE49-F238E27FC236}">
                  <a16:creationId xmlns:a16="http://schemas.microsoft.com/office/drawing/2014/main" id="{63B9E315-6379-65B6-112D-9E8D0E827BF3}"/>
                </a:ext>
              </a:extLst>
            </p:cNvPr>
            <p:cNvCxnSpPr>
              <a:cxnSpLocks/>
            </p:cNvCxnSpPr>
            <p:nvPr/>
          </p:nvCxnSpPr>
          <p:spPr>
            <a:xfrm>
              <a:off x="1324868" y="1422"/>
              <a:ext cx="76200" cy="0"/>
            </a:xfrm>
            <a:prstGeom prst="line">
              <a:avLst/>
            </a:prstGeom>
            <a:ln w="3175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17" name="Gruppieren 116">
              <a:extLst>
                <a:ext uri="{FF2B5EF4-FFF2-40B4-BE49-F238E27FC236}">
                  <a16:creationId xmlns:a16="http://schemas.microsoft.com/office/drawing/2014/main" id="{524F3FE2-458A-7FC7-C387-2876683D57E5}"/>
                </a:ext>
              </a:extLst>
            </p:cNvPr>
            <p:cNvGrpSpPr/>
            <p:nvPr/>
          </p:nvGrpSpPr>
          <p:grpSpPr>
            <a:xfrm>
              <a:off x="1323675" y="403364"/>
              <a:ext cx="9204624" cy="3508101"/>
              <a:chOff x="1323675" y="403364"/>
              <a:chExt cx="9204624" cy="3508101"/>
            </a:xfrm>
          </p:grpSpPr>
          <p:cxnSp>
            <p:nvCxnSpPr>
              <p:cNvPr id="26" name="Verbinder">
                <a:extLst>
                  <a:ext uri="{FF2B5EF4-FFF2-40B4-BE49-F238E27FC236}">
                    <a16:creationId xmlns:a16="http://schemas.microsoft.com/office/drawing/2014/main" id="{07CC2F8E-49D4-3460-A079-86153D78A3A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85797" y="405713"/>
                <a:ext cx="483393" cy="0"/>
              </a:xfrm>
              <a:prstGeom prst="line">
                <a:avLst/>
              </a:prstGeom>
              <a:ln w="9525"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Verbinder">
                <a:extLst>
                  <a:ext uri="{FF2B5EF4-FFF2-40B4-BE49-F238E27FC236}">
                    <a16:creationId xmlns:a16="http://schemas.microsoft.com/office/drawing/2014/main" id="{E946522E-718E-91B8-24E5-6A3DEBD31693}"/>
                  </a:ext>
                </a:extLst>
              </p:cNvPr>
              <p:cNvCxnSpPr>
                <a:cxnSpLocks/>
                <a:stCxn id="32" idx="3"/>
              </p:cNvCxnSpPr>
              <p:nvPr/>
            </p:nvCxnSpPr>
            <p:spPr>
              <a:xfrm>
                <a:off x="3066766" y="1460503"/>
                <a:ext cx="0" cy="133126"/>
              </a:xfrm>
              <a:prstGeom prst="line">
                <a:avLst/>
              </a:prstGeom>
              <a:ln w="9525"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2" name="Textfeld">
                <a:extLst>
                  <a:ext uri="{FF2B5EF4-FFF2-40B4-BE49-F238E27FC236}">
                    <a16:creationId xmlns:a16="http://schemas.microsoft.com/office/drawing/2014/main" id="{1A07B0D1-7741-BCF7-C4C9-D7CDCD63B42D}"/>
                  </a:ext>
                </a:extLst>
              </p:cNvPr>
              <p:cNvSpPr txBox="1"/>
              <p:nvPr/>
            </p:nvSpPr>
            <p:spPr>
              <a:xfrm>
                <a:off x="2636889" y="1229670"/>
                <a:ext cx="42987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800" dirty="0"/>
                  <a:t>B16A </a:t>
                </a:r>
              </a:p>
              <a:p>
                <a:r>
                  <a:rPr lang="de-DE" sz="800" dirty="0"/>
                  <a:t>1P</a:t>
                </a:r>
              </a:p>
              <a:p>
                <a:endParaRPr lang="de-DE" sz="800" dirty="0"/>
              </a:p>
            </p:txBody>
          </p:sp>
          <p:cxnSp>
            <p:nvCxnSpPr>
              <p:cNvPr id="33" name="Verbinder">
                <a:extLst>
                  <a:ext uri="{FF2B5EF4-FFF2-40B4-BE49-F238E27FC236}">
                    <a16:creationId xmlns:a16="http://schemas.microsoft.com/office/drawing/2014/main" id="{1AE74074-BE15-5DBB-1B36-43EE59573ED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52871" y="777201"/>
                <a:ext cx="0" cy="110620"/>
              </a:xfrm>
              <a:prstGeom prst="line">
                <a:avLst/>
              </a:prstGeom>
              <a:ln w="9525"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Verbinder">
                <a:extLst>
                  <a:ext uri="{FF2B5EF4-FFF2-40B4-BE49-F238E27FC236}">
                    <a16:creationId xmlns:a16="http://schemas.microsoft.com/office/drawing/2014/main" id="{65CFCF25-9C49-1C47-47EB-4BCC4DBE84C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2897088" y="862595"/>
                <a:ext cx="173711" cy="578565"/>
              </a:xfrm>
              <a:prstGeom prst="line">
                <a:avLst/>
              </a:prstGeom>
              <a:ln w="9525"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Verbinder">
                <a:extLst>
                  <a:ext uri="{FF2B5EF4-FFF2-40B4-BE49-F238E27FC236}">
                    <a16:creationId xmlns:a16="http://schemas.microsoft.com/office/drawing/2014/main" id="{659598B1-76B7-B54A-96F4-5926347FF20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067157" y="1434017"/>
                <a:ext cx="0" cy="56041"/>
              </a:xfrm>
              <a:prstGeom prst="line">
                <a:avLst/>
              </a:prstGeom>
              <a:ln w="9525"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Verbinder">
                <a:extLst>
                  <a:ext uri="{FF2B5EF4-FFF2-40B4-BE49-F238E27FC236}">
                    <a16:creationId xmlns:a16="http://schemas.microsoft.com/office/drawing/2014/main" id="{88EA7C5B-3B97-7E8B-59EA-55979C3F03D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861697" y="1115630"/>
                <a:ext cx="89695" cy="38684"/>
              </a:xfrm>
              <a:prstGeom prst="line">
                <a:avLst/>
              </a:prstGeom>
              <a:ln w="9525"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7" name="Dreieck">
                <a:extLst>
                  <a:ext uri="{FF2B5EF4-FFF2-40B4-BE49-F238E27FC236}">
                    <a16:creationId xmlns:a16="http://schemas.microsoft.com/office/drawing/2014/main" id="{A9E75867-BF94-4A4C-37C1-8E01BFF568EB}"/>
                  </a:ext>
                </a:extLst>
              </p:cNvPr>
              <p:cNvSpPr/>
              <p:nvPr/>
            </p:nvSpPr>
            <p:spPr>
              <a:xfrm rot="15053631">
                <a:off x="2804034" y="1135672"/>
                <a:ext cx="45719" cy="62144"/>
              </a:xfrm>
              <a:prstGeom prst="triangl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cxnSp>
            <p:nvCxnSpPr>
              <p:cNvPr id="39" name="Verbinder">
                <a:extLst>
                  <a:ext uri="{FF2B5EF4-FFF2-40B4-BE49-F238E27FC236}">
                    <a16:creationId xmlns:a16="http://schemas.microsoft.com/office/drawing/2014/main" id="{87F558F0-EC4F-42C4-95E6-3333406BE38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52870" y="1593629"/>
                <a:ext cx="4671684" cy="0"/>
              </a:xfrm>
              <a:prstGeom prst="line">
                <a:avLst/>
              </a:prstGeom>
              <a:ln w="9525"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Verbinder">
                <a:extLst>
                  <a:ext uri="{FF2B5EF4-FFF2-40B4-BE49-F238E27FC236}">
                    <a16:creationId xmlns:a16="http://schemas.microsoft.com/office/drawing/2014/main" id="{C40E26B6-CA8A-1799-6660-A91D4AAC7A4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966015" y="403364"/>
                <a:ext cx="86855" cy="109916"/>
              </a:xfrm>
              <a:prstGeom prst="line">
                <a:avLst/>
              </a:prstGeom>
              <a:ln w="9525"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Verbinder">
                <a:extLst>
                  <a:ext uri="{FF2B5EF4-FFF2-40B4-BE49-F238E27FC236}">
                    <a16:creationId xmlns:a16="http://schemas.microsoft.com/office/drawing/2014/main" id="{B6F783F8-0F28-1EC8-8449-047C42CB442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323675" y="409408"/>
                <a:ext cx="553733" cy="0"/>
              </a:xfrm>
              <a:prstGeom prst="line">
                <a:avLst/>
              </a:prstGeom>
              <a:ln w="9525"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Verbinder">
                <a:extLst>
                  <a:ext uri="{FF2B5EF4-FFF2-40B4-BE49-F238E27FC236}">
                    <a16:creationId xmlns:a16="http://schemas.microsoft.com/office/drawing/2014/main" id="{0EFE80EF-5DE5-6A87-0579-81E8CEE05D9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880187" y="409408"/>
                <a:ext cx="0" cy="472248"/>
              </a:xfrm>
              <a:prstGeom prst="line">
                <a:avLst/>
              </a:prstGeom>
              <a:ln w="9525">
                <a:solidFill>
                  <a:srgbClr val="FF000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4" name="Verbinder">
                <a:extLst>
                  <a:ext uri="{FF2B5EF4-FFF2-40B4-BE49-F238E27FC236}">
                    <a16:creationId xmlns:a16="http://schemas.microsoft.com/office/drawing/2014/main" id="{161579CA-0678-1E57-815A-E5C70A5F986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79242" y="1600666"/>
                <a:ext cx="0" cy="902641"/>
              </a:xfrm>
              <a:prstGeom prst="line">
                <a:avLst/>
              </a:prstGeom>
              <a:ln w="9525"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Verbinder">
                <a:extLst>
                  <a:ext uri="{FF2B5EF4-FFF2-40B4-BE49-F238E27FC236}">
                    <a16:creationId xmlns:a16="http://schemas.microsoft.com/office/drawing/2014/main" id="{82EE2B3A-B5D0-3946-FCFC-5F2BE89C3B2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44354" y="409409"/>
                <a:ext cx="335093" cy="0"/>
              </a:xfrm>
              <a:prstGeom prst="line">
                <a:avLst/>
              </a:prstGeom>
              <a:ln w="9525"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6" name="Textfeld">
                <a:extLst>
                  <a:ext uri="{FF2B5EF4-FFF2-40B4-BE49-F238E27FC236}">
                    <a16:creationId xmlns:a16="http://schemas.microsoft.com/office/drawing/2014/main" id="{C3CD9B10-1B63-31CD-0FEB-82DC184FDA28}"/>
                  </a:ext>
                </a:extLst>
              </p:cNvPr>
              <p:cNvSpPr txBox="1"/>
              <p:nvPr/>
            </p:nvSpPr>
            <p:spPr>
              <a:xfrm>
                <a:off x="1372805" y="1344062"/>
                <a:ext cx="50875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800" dirty="0"/>
                  <a:t>40A</a:t>
                </a:r>
              </a:p>
              <a:p>
                <a:r>
                  <a:rPr lang="de-DE" sz="800" dirty="0"/>
                  <a:t>0,03 A </a:t>
                </a:r>
              </a:p>
              <a:p>
                <a:r>
                  <a:rPr lang="de-DE" sz="800" dirty="0"/>
                  <a:t>3P+N</a:t>
                </a:r>
              </a:p>
              <a:p>
                <a:r>
                  <a:rPr lang="de-DE" sz="800" dirty="0"/>
                  <a:t>^^</a:t>
                </a:r>
              </a:p>
            </p:txBody>
          </p:sp>
          <p:cxnSp>
            <p:nvCxnSpPr>
              <p:cNvPr id="47" name="Verbinder">
                <a:extLst>
                  <a:ext uri="{FF2B5EF4-FFF2-40B4-BE49-F238E27FC236}">
                    <a16:creationId xmlns:a16="http://schemas.microsoft.com/office/drawing/2014/main" id="{C088E5F7-329E-19C9-BC04-9EFAC2154B8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78327" y="883195"/>
                <a:ext cx="0" cy="110620"/>
              </a:xfrm>
              <a:prstGeom prst="line">
                <a:avLst/>
              </a:prstGeom>
              <a:ln w="9525"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Verbinder">
                <a:extLst>
                  <a:ext uri="{FF2B5EF4-FFF2-40B4-BE49-F238E27FC236}">
                    <a16:creationId xmlns:a16="http://schemas.microsoft.com/office/drawing/2014/main" id="{D1490D80-76E2-2716-5132-BD97B9059A8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1709119" y="968589"/>
                <a:ext cx="169917" cy="579496"/>
              </a:xfrm>
              <a:prstGeom prst="line">
                <a:avLst/>
              </a:prstGeom>
              <a:ln w="9525"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Verbinder">
                <a:extLst>
                  <a:ext uri="{FF2B5EF4-FFF2-40B4-BE49-F238E27FC236}">
                    <a16:creationId xmlns:a16="http://schemas.microsoft.com/office/drawing/2014/main" id="{171C960C-0DCE-F145-F82C-C79593C48579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880187" y="1547154"/>
                <a:ext cx="0" cy="56041"/>
              </a:xfrm>
              <a:prstGeom prst="line">
                <a:avLst/>
              </a:prstGeom>
              <a:ln w="9525"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Gerader Verbinder 49">
                <a:extLst>
                  <a:ext uri="{FF2B5EF4-FFF2-40B4-BE49-F238E27FC236}">
                    <a16:creationId xmlns:a16="http://schemas.microsoft.com/office/drawing/2014/main" id="{8F76F0A2-413F-43DA-0F86-D4BA07A7EF1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535706" y="1150323"/>
                <a:ext cx="170318" cy="68988"/>
              </a:xfrm>
              <a:prstGeom prst="line">
                <a:avLst/>
              </a:prstGeom>
              <a:ln w="9525"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Gerader Verbinder 50">
                <a:extLst>
                  <a:ext uri="{FF2B5EF4-FFF2-40B4-BE49-F238E27FC236}">
                    <a16:creationId xmlns:a16="http://schemas.microsoft.com/office/drawing/2014/main" id="{D436F4D9-D524-747A-0883-EC11544BA4A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1562904" y="1165386"/>
                <a:ext cx="34871" cy="75113"/>
              </a:xfrm>
              <a:prstGeom prst="line">
                <a:avLst/>
              </a:prstGeom>
              <a:ln w="9525"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Verbinder">
                <a:extLst>
                  <a:ext uri="{FF2B5EF4-FFF2-40B4-BE49-F238E27FC236}">
                    <a16:creationId xmlns:a16="http://schemas.microsoft.com/office/drawing/2014/main" id="{401E585A-45BB-63CE-5909-E7A5BE6ABFF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662280" y="1131128"/>
                <a:ext cx="89695" cy="38684"/>
              </a:xfrm>
              <a:prstGeom prst="line">
                <a:avLst/>
              </a:prstGeom>
              <a:ln w="9525"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3" name="Dreieck">
                <a:extLst>
                  <a:ext uri="{FF2B5EF4-FFF2-40B4-BE49-F238E27FC236}">
                    <a16:creationId xmlns:a16="http://schemas.microsoft.com/office/drawing/2014/main" id="{4A9A27A2-0D80-E335-E90C-F79942491A18}"/>
                  </a:ext>
                </a:extLst>
              </p:cNvPr>
              <p:cNvSpPr/>
              <p:nvPr/>
            </p:nvSpPr>
            <p:spPr>
              <a:xfrm rot="15053631">
                <a:off x="1604617" y="1151170"/>
                <a:ext cx="45719" cy="62144"/>
              </a:xfrm>
              <a:prstGeom prst="triangl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cxnSp>
            <p:nvCxnSpPr>
              <p:cNvPr id="55" name="Verbinder">
                <a:extLst>
                  <a:ext uri="{FF2B5EF4-FFF2-40B4-BE49-F238E27FC236}">
                    <a16:creationId xmlns:a16="http://schemas.microsoft.com/office/drawing/2014/main" id="{2154A4C4-18D6-E907-9910-8DBF6FA7995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44354" y="409409"/>
                <a:ext cx="0" cy="2093898"/>
              </a:xfrm>
              <a:prstGeom prst="line">
                <a:avLst/>
              </a:prstGeom>
              <a:ln w="9525"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Gerader Verbinder 55">
                <a:extLst>
                  <a:ext uri="{FF2B5EF4-FFF2-40B4-BE49-F238E27FC236}">
                    <a16:creationId xmlns:a16="http://schemas.microsoft.com/office/drawing/2014/main" id="{50E6D44A-760B-53AC-B31F-ADA26E7F524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77806" y="2503307"/>
                <a:ext cx="266548" cy="0"/>
              </a:xfrm>
              <a:prstGeom prst="line">
                <a:avLst/>
              </a:prstGeom>
              <a:ln w="9525"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Verbinder">
                <a:extLst>
                  <a:ext uri="{FF2B5EF4-FFF2-40B4-BE49-F238E27FC236}">
                    <a16:creationId xmlns:a16="http://schemas.microsoft.com/office/drawing/2014/main" id="{6CF566AD-279D-3BA5-5331-3CB675A726B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201035" y="2943225"/>
                <a:ext cx="0" cy="563397"/>
              </a:xfrm>
              <a:prstGeom prst="line">
                <a:avLst/>
              </a:prstGeom>
              <a:ln w="9525"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7" name="Rechteck 66">
                <a:extLst>
                  <a:ext uri="{FF2B5EF4-FFF2-40B4-BE49-F238E27FC236}">
                    <a16:creationId xmlns:a16="http://schemas.microsoft.com/office/drawing/2014/main" id="{625EBF60-6CF6-CEE8-3C7B-BF50332FB18F}"/>
                  </a:ext>
                </a:extLst>
              </p:cNvPr>
              <p:cNvSpPr/>
              <p:nvPr/>
            </p:nvSpPr>
            <p:spPr>
              <a:xfrm>
                <a:off x="4148200" y="3508843"/>
                <a:ext cx="105056" cy="402622"/>
              </a:xfrm>
              <a:prstGeom prst="rect">
                <a:avLst/>
              </a:prstGeom>
              <a:noFill/>
              <a:ln w="3175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cxnSp>
            <p:nvCxnSpPr>
              <p:cNvPr id="70" name="Verbinder">
                <a:extLst>
                  <a:ext uri="{FF2B5EF4-FFF2-40B4-BE49-F238E27FC236}">
                    <a16:creationId xmlns:a16="http://schemas.microsoft.com/office/drawing/2014/main" id="{6F625AEE-F7D1-C854-A88C-8AFFFDE5F24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52870" y="415377"/>
                <a:ext cx="7475429" cy="0"/>
              </a:xfrm>
              <a:prstGeom prst="line">
                <a:avLst/>
              </a:prstGeom>
              <a:ln w="9525"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Verbinder">
                <a:extLst>
                  <a:ext uri="{FF2B5EF4-FFF2-40B4-BE49-F238E27FC236}">
                    <a16:creationId xmlns:a16="http://schemas.microsoft.com/office/drawing/2014/main" id="{9B4C720B-30F8-CF16-4510-0B43CBC918F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401391" y="2943225"/>
                <a:ext cx="0" cy="544054"/>
              </a:xfrm>
              <a:prstGeom prst="line">
                <a:avLst/>
              </a:prstGeom>
              <a:ln w="9525"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9" name="Rechteck 78">
                <a:extLst>
                  <a:ext uri="{FF2B5EF4-FFF2-40B4-BE49-F238E27FC236}">
                    <a16:creationId xmlns:a16="http://schemas.microsoft.com/office/drawing/2014/main" id="{051E0826-EA89-ED00-C767-D7D8AD75924C}"/>
                  </a:ext>
                </a:extLst>
              </p:cNvPr>
              <p:cNvSpPr/>
              <p:nvPr/>
            </p:nvSpPr>
            <p:spPr>
              <a:xfrm>
                <a:off x="5348556" y="3489500"/>
                <a:ext cx="105056" cy="402622"/>
              </a:xfrm>
              <a:prstGeom prst="rect">
                <a:avLst/>
              </a:prstGeom>
              <a:noFill/>
              <a:ln w="3175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cxnSp>
            <p:nvCxnSpPr>
              <p:cNvPr id="80" name="Verbinder">
                <a:extLst>
                  <a:ext uri="{FF2B5EF4-FFF2-40B4-BE49-F238E27FC236}">
                    <a16:creationId xmlns:a16="http://schemas.microsoft.com/office/drawing/2014/main" id="{843FA858-8473-69E1-BA41-702EF25D987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88797" y="2963355"/>
                <a:ext cx="0" cy="503794"/>
              </a:xfrm>
              <a:prstGeom prst="line">
                <a:avLst/>
              </a:prstGeom>
              <a:ln w="9525"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7" name="Rechteck 86">
                <a:extLst>
                  <a:ext uri="{FF2B5EF4-FFF2-40B4-BE49-F238E27FC236}">
                    <a16:creationId xmlns:a16="http://schemas.microsoft.com/office/drawing/2014/main" id="{1538F281-EC74-EB53-D7B4-973A697D992C}"/>
                  </a:ext>
                </a:extLst>
              </p:cNvPr>
              <p:cNvSpPr/>
              <p:nvPr/>
            </p:nvSpPr>
            <p:spPr>
              <a:xfrm>
                <a:off x="6529773" y="3489500"/>
                <a:ext cx="105056" cy="402622"/>
              </a:xfrm>
              <a:prstGeom prst="rect">
                <a:avLst/>
              </a:prstGeom>
              <a:noFill/>
              <a:ln w="3175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cxnSp>
            <p:nvCxnSpPr>
              <p:cNvPr id="88" name="Verbinder">
                <a:extLst>
                  <a:ext uri="{FF2B5EF4-FFF2-40B4-BE49-F238E27FC236}">
                    <a16:creationId xmlns:a16="http://schemas.microsoft.com/office/drawing/2014/main" id="{4530D179-59EE-41D1-ACE3-3CD600608A5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724554" y="2963355"/>
                <a:ext cx="0" cy="523924"/>
              </a:xfrm>
              <a:prstGeom prst="line">
                <a:avLst/>
              </a:prstGeom>
              <a:ln w="9525"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5" name="Rechteck 94">
                <a:extLst>
                  <a:ext uri="{FF2B5EF4-FFF2-40B4-BE49-F238E27FC236}">
                    <a16:creationId xmlns:a16="http://schemas.microsoft.com/office/drawing/2014/main" id="{B28CAD54-080F-D668-166D-B43A9F69A964}"/>
                  </a:ext>
                </a:extLst>
              </p:cNvPr>
              <p:cNvSpPr/>
              <p:nvPr/>
            </p:nvSpPr>
            <p:spPr>
              <a:xfrm>
                <a:off x="7671719" y="3489500"/>
                <a:ext cx="105056" cy="402622"/>
              </a:xfrm>
              <a:prstGeom prst="rect">
                <a:avLst/>
              </a:prstGeom>
              <a:noFill/>
              <a:ln w="3175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13" name="Rechteck 12">
                <a:extLst>
                  <a:ext uri="{FF2B5EF4-FFF2-40B4-BE49-F238E27FC236}">
                    <a16:creationId xmlns:a16="http://schemas.microsoft.com/office/drawing/2014/main" id="{24574606-A0A7-3598-42B8-84C44A499B95}"/>
                  </a:ext>
                </a:extLst>
              </p:cNvPr>
              <p:cNvSpPr/>
              <p:nvPr/>
            </p:nvSpPr>
            <p:spPr>
              <a:xfrm>
                <a:off x="3648075" y="1957589"/>
                <a:ext cx="4926819" cy="983415"/>
              </a:xfrm>
              <a:prstGeom prst="rect">
                <a:avLst/>
              </a:prstGeom>
              <a:noFill/>
              <a:ln>
                <a:solidFill>
                  <a:srgbClr val="0000FF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cxnSp>
            <p:nvCxnSpPr>
              <p:cNvPr id="18" name="Verbinder">
                <a:extLst>
                  <a:ext uri="{FF2B5EF4-FFF2-40B4-BE49-F238E27FC236}">
                    <a16:creationId xmlns:a16="http://schemas.microsoft.com/office/drawing/2014/main" id="{2F9A1C4A-C49E-1967-1DCE-685EAF07846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48710" y="1600666"/>
                <a:ext cx="0" cy="356923"/>
              </a:xfrm>
              <a:prstGeom prst="line">
                <a:avLst/>
              </a:prstGeom>
              <a:ln w="9525"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Verbinder">
                <a:extLst>
                  <a:ext uri="{FF2B5EF4-FFF2-40B4-BE49-F238E27FC236}">
                    <a16:creationId xmlns:a16="http://schemas.microsoft.com/office/drawing/2014/main" id="{79952879-3FD5-C655-FA56-9C1E455639D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345906" y="1593629"/>
                <a:ext cx="0" cy="356923"/>
              </a:xfrm>
              <a:prstGeom prst="line">
                <a:avLst/>
              </a:prstGeom>
              <a:ln w="9525"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Verbinder">
                <a:extLst>
                  <a:ext uri="{FF2B5EF4-FFF2-40B4-BE49-F238E27FC236}">
                    <a16:creationId xmlns:a16="http://schemas.microsoft.com/office/drawing/2014/main" id="{EBE6D9CF-19C2-2F50-BC36-661FF21E018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35108" y="1600666"/>
                <a:ext cx="0" cy="356923"/>
              </a:xfrm>
              <a:prstGeom prst="line">
                <a:avLst/>
              </a:prstGeom>
              <a:ln w="9525"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Verbinder">
                <a:extLst>
                  <a:ext uri="{FF2B5EF4-FFF2-40B4-BE49-F238E27FC236}">
                    <a16:creationId xmlns:a16="http://schemas.microsoft.com/office/drawing/2014/main" id="{155A5C49-0E6E-92BE-E38A-5E87CFB0906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11035" y="1600666"/>
                <a:ext cx="0" cy="356923"/>
              </a:xfrm>
              <a:prstGeom prst="line">
                <a:avLst/>
              </a:prstGeom>
              <a:ln w="9525"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Verbinder">
                <a:extLst>
                  <a:ext uri="{FF2B5EF4-FFF2-40B4-BE49-F238E27FC236}">
                    <a16:creationId xmlns:a16="http://schemas.microsoft.com/office/drawing/2014/main" id="{81F109D5-0F6A-86A0-F1AC-9AC7DB403A2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52870" y="420278"/>
                <a:ext cx="0" cy="356923"/>
              </a:xfrm>
              <a:prstGeom prst="line">
                <a:avLst/>
              </a:prstGeom>
              <a:ln w="9525"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Gerader Verbinder 24">
                <a:extLst>
                  <a:ext uri="{FF2B5EF4-FFF2-40B4-BE49-F238E27FC236}">
                    <a16:creationId xmlns:a16="http://schemas.microsoft.com/office/drawing/2014/main" id="{798D3A6A-CD2D-D596-076F-33F956382684}"/>
                  </a:ext>
                </a:extLst>
              </p:cNvPr>
              <p:cNvCxnSpPr/>
              <p:nvPr/>
            </p:nvCxnSpPr>
            <p:spPr>
              <a:xfrm>
                <a:off x="3790950" y="2133600"/>
                <a:ext cx="209550" cy="0"/>
              </a:xfrm>
              <a:prstGeom prst="line">
                <a:avLst/>
              </a:prstGeom>
              <a:ln w="9525"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Gerader Verbinder 26">
                <a:extLst>
                  <a:ext uri="{FF2B5EF4-FFF2-40B4-BE49-F238E27FC236}">
                    <a16:creationId xmlns:a16="http://schemas.microsoft.com/office/drawing/2014/main" id="{15C27EE0-F8C5-84E8-A48F-1F70C8AA0ED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253256" y="2133600"/>
                <a:ext cx="257685" cy="0"/>
              </a:xfrm>
              <a:prstGeom prst="line">
                <a:avLst/>
              </a:prstGeom>
              <a:ln w="9525"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Gerader Verbinder 40">
                <a:extLst>
                  <a:ext uri="{FF2B5EF4-FFF2-40B4-BE49-F238E27FC236}">
                    <a16:creationId xmlns:a16="http://schemas.microsoft.com/office/drawing/2014/main" id="{B235DF3D-AAD1-DB4C-B471-51F2C986F231}"/>
                  </a:ext>
                </a:extLst>
              </p:cNvPr>
              <p:cNvCxnSpPr/>
              <p:nvPr/>
            </p:nvCxnSpPr>
            <p:spPr>
              <a:xfrm flipH="1" flipV="1">
                <a:off x="4000500" y="2038350"/>
                <a:ext cx="252756" cy="95250"/>
              </a:xfrm>
              <a:prstGeom prst="line">
                <a:avLst/>
              </a:prstGeom>
              <a:ln w="9525"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Gerader Verbinder 56">
                <a:extLst>
                  <a:ext uri="{FF2B5EF4-FFF2-40B4-BE49-F238E27FC236}">
                    <a16:creationId xmlns:a16="http://schemas.microsoft.com/office/drawing/2014/main" id="{7DE94ADB-4B16-2E95-5913-427998CC8254}"/>
                  </a:ext>
                </a:extLst>
              </p:cNvPr>
              <p:cNvCxnSpPr/>
              <p:nvPr/>
            </p:nvCxnSpPr>
            <p:spPr>
              <a:xfrm>
                <a:off x="5036985" y="2133600"/>
                <a:ext cx="209550" cy="0"/>
              </a:xfrm>
              <a:prstGeom prst="line">
                <a:avLst/>
              </a:prstGeom>
              <a:ln w="9525"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Gerader Verbinder 57">
                <a:extLst>
                  <a:ext uri="{FF2B5EF4-FFF2-40B4-BE49-F238E27FC236}">
                    <a16:creationId xmlns:a16="http://schemas.microsoft.com/office/drawing/2014/main" id="{35FE8EE6-DFE8-9A60-5812-D021934ABA6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499291" y="2133600"/>
                <a:ext cx="257685" cy="0"/>
              </a:xfrm>
              <a:prstGeom prst="line">
                <a:avLst/>
              </a:prstGeom>
              <a:ln w="9525"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Gerader Verbinder 58">
                <a:extLst>
                  <a:ext uri="{FF2B5EF4-FFF2-40B4-BE49-F238E27FC236}">
                    <a16:creationId xmlns:a16="http://schemas.microsoft.com/office/drawing/2014/main" id="{A2E37C17-FD38-C8D1-10D9-B0EA152ECC4C}"/>
                  </a:ext>
                </a:extLst>
              </p:cNvPr>
              <p:cNvCxnSpPr/>
              <p:nvPr/>
            </p:nvCxnSpPr>
            <p:spPr>
              <a:xfrm flipH="1" flipV="1">
                <a:off x="5246535" y="2038350"/>
                <a:ext cx="252756" cy="95250"/>
              </a:xfrm>
              <a:prstGeom prst="line">
                <a:avLst/>
              </a:prstGeom>
              <a:ln w="9525"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Gerader Verbinder 67">
                <a:extLst>
                  <a:ext uri="{FF2B5EF4-FFF2-40B4-BE49-F238E27FC236}">
                    <a16:creationId xmlns:a16="http://schemas.microsoft.com/office/drawing/2014/main" id="{C85EBAD0-E61A-3FF8-D78C-855870E0A6D7}"/>
                  </a:ext>
                </a:extLst>
              </p:cNvPr>
              <p:cNvCxnSpPr/>
              <p:nvPr/>
            </p:nvCxnSpPr>
            <p:spPr>
              <a:xfrm>
                <a:off x="6153994" y="2133600"/>
                <a:ext cx="209550" cy="0"/>
              </a:xfrm>
              <a:prstGeom prst="line">
                <a:avLst/>
              </a:prstGeom>
              <a:ln w="9525"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Gerader Verbinder 68">
                <a:extLst>
                  <a:ext uri="{FF2B5EF4-FFF2-40B4-BE49-F238E27FC236}">
                    <a16:creationId xmlns:a16="http://schemas.microsoft.com/office/drawing/2014/main" id="{6C3C371C-1E2D-91DA-3352-967A5B9E7CC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16300" y="2133600"/>
                <a:ext cx="257685" cy="0"/>
              </a:xfrm>
              <a:prstGeom prst="line">
                <a:avLst/>
              </a:prstGeom>
              <a:ln w="9525"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Gerader Verbinder 70">
                <a:extLst>
                  <a:ext uri="{FF2B5EF4-FFF2-40B4-BE49-F238E27FC236}">
                    <a16:creationId xmlns:a16="http://schemas.microsoft.com/office/drawing/2014/main" id="{7170FA5A-336C-AF16-3FCC-C6DDC653D508}"/>
                  </a:ext>
                </a:extLst>
              </p:cNvPr>
              <p:cNvCxnSpPr/>
              <p:nvPr/>
            </p:nvCxnSpPr>
            <p:spPr>
              <a:xfrm flipH="1" flipV="1">
                <a:off x="6363544" y="2038350"/>
                <a:ext cx="252756" cy="95250"/>
              </a:xfrm>
              <a:prstGeom prst="line">
                <a:avLst/>
              </a:prstGeom>
              <a:ln w="9525"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" name="Gerader Verbinder 102">
                <a:extLst>
                  <a:ext uri="{FF2B5EF4-FFF2-40B4-BE49-F238E27FC236}">
                    <a16:creationId xmlns:a16="http://schemas.microsoft.com/office/drawing/2014/main" id="{7A33ECE8-D294-CFB7-37D1-000DD27CB122}"/>
                  </a:ext>
                </a:extLst>
              </p:cNvPr>
              <p:cNvCxnSpPr/>
              <p:nvPr/>
            </p:nvCxnSpPr>
            <p:spPr>
              <a:xfrm>
                <a:off x="7185626" y="2121807"/>
                <a:ext cx="209550" cy="0"/>
              </a:xfrm>
              <a:prstGeom prst="line">
                <a:avLst/>
              </a:prstGeom>
              <a:ln w="9525"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5" name="Gerader Verbinder 104">
                <a:extLst>
                  <a:ext uri="{FF2B5EF4-FFF2-40B4-BE49-F238E27FC236}">
                    <a16:creationId xmlns:a16="http://schemas.microsoft.com/office/drawing/2014/main" id="{B2E6E2DC-238B-3CDB-0138-F9C214B9483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47932" y="2121807"/>
                <a:ext cx="257685" cy="0"/>
              </a:xfrm>
              <a:prstGeom prst="line">
                <a:avLst/>
              </a:prstGeom>
              <a:ln w="9525"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6" name="Gerader Verbinder 105">
                <a:extLst>
                  <a:ext uri="{FF2B5EF4-FFF2-40B4-BE49-F238E27FC236}">
                    <a16:creationId xmlns:a16="http://schemas.microsoft.com/office/drawing/2014/main" id="{2B8EE000-2902-ED2E-A7B0-395761D93A68}"/>
                  </a:ext>
                </a:extLst>
              </p:cNvPr>
              <p:cNvCxnSpPr/>
              <p:nvPr/>
            </p:nvCxnSpPr>
            <p:spPr>
              <a:xfrm flipH="1" flipV="1">
                <a:off x="7395176" y="2026557"/>
                <a:ext cx="252756" cy="95250"/>
              </a:xfrm>
              <a:prstGeom prst="line">
                <a:avLst/>
              </a:prstGeom>
              <a:ln w="9525"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7" name="Textfeld 106">
                <a:extLst>
                  <a:ext uri="{FF2B5EF4-FFF2-40B4-BE49-F238E27FC236}">
                    <a16:creationId xmlns:a16="http://schemas.microsoft.com/office/drawing/2014/main" id="{49872EFF-4F66-F246-9F41-14F400724D5E}"/>
                  </a:ext>
                </a:extLst>
              </p:cNvPr>
              <p:cNvSpPr txBox="1"/>
              <p:nvPr/>
            </p:nvSpPr>
            <p:spPr>
              <a:xfrm>
                <a:off x="4000500" y="2503307"/>
                <a:ext cx="372405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dirty="0"/>
                  <a:t>KNX Aktor 4 Kanal</a:t>
                </a:r>
              </a:p>
            </p:txBody>
          </p:sp>
          <p:cxnSp>
            <p:nvCxnSpPr>
              <p:cNvPr id="109" name="Gerader Verbinder 108">
                <a:extLst>
                  <a:ext uri="{FF2B5EF4-FFF2-40B4-BE49-F238E27FC236}">
                    <a16:creationId xmlns:a16="http://schemas.microsoft.com/office/drawing/2014/main" id="{AF5BBF9F-52DD-6714-9A5F-F6AD3AA8900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8307422" y="2941004"/>
                <a:ext cx="0" cy="297496"/>
              </a:xfrm>
              <a:prstGeom prst="line">
                <a:avLst/>
              </a:prstGeom>
              <a:ln w="9525"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4" name="Gerader Verbinder 113">
                <a:extLst>
                  <a:ext uri="{FF2B5EF4-FFF2-40B4-BE49-F238E27FC236}">
                    <a16:creationId xmlns:a16="http://schemas.microsoft.com/office/drawing/2014/main" id="{4A5E39C4-9E71-E060-ED7B-E49D0C99D414}"/>
                  </a:ext>
                </a:extLst>
              </p:cNvPr>
              <p:cNvCxnSpPr/>
              <p:nvPr/>
            </p:nvCxnSpPr>
            <p:spPr>
              <a:xfrm flipH="1">
                <a:off x="1323675" y="3238500"/>
                <a:ext cx="6983747" cy="0"/>
              </a:xfrm>
              <a:prstGeom prst="line">
                <a:avLst/>
              </a:prstGeom>
              <a:ln w="9525"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6" name="Gerader Verbinder 115">
                <a:extLst>
                  <a:ext uri="{FF2B5EF4-FFF2-40B4-BE49-F238E27FC236}">
                    <a16:creationId xmlns:a16="http://schemas.microsoft.com/office/drawing/2014/main" id="{3648F869-4957-8E96-C9D1-A2512EF901AA}"/>
                  </a:ext>
                </a:extLst>
              </p:cNvPr>
              <p:cNvCxnSpPr/>
              <p:nvPr/>
            </p:nvCxnSpPr>
            <p:spPr>
              <a:xfrm>
                <a:off x="8307422" y="3238500"/>
                <a:ext cx="2220877" cy="0"/>
              </a:xfrm>
              <a:prstGeom prst="line">
                <a:avLst/>
              </a:prstGeom>
              <a:ln w="9525"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25877021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le1">
            <a:extLst>
              <a:ext uri="{FF2B5EF4-FFF2-40B4-BE49-F238E27FC236}">
                <a16:creationId xmlns:a16="http://schemas.microsoft.com/office/drawing/2014/main" id="{F3ABCEE5-8803-B657-C249-A775BDBB5597}"/>
              </a:ext>
            </a:extLst>
          </p:cNvPr>
          <p:cNvGraphicFramePr>
            <a:graphicFrameLocks/>
          </p:cNvGraphicFramePr>
          <p:nvPr/>
        </p:nvGraphicFramePr>
        <p:xfrm>
          <a:off x="-187" y="4183791"/>
          <a:ext cx="10692000" cy="250200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332000">
                  <a:extLst>
                    <a:ext uri="{9D8B030D-6E8A-4147-A177-3AD203B41FA5}">
                      <a16:colId xmlns:a16="http://schemas.microsoft.com/office/drawing/2014/main" val="1236879496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1864879429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2021078603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246055632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4277858544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2041695312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3510041217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2803176600"/>
                    </a:ext>
                  </a:extLst>
                </a:gridCol>
                <a:gridCol w="1296000">
                  <a:extLst>
                    <a:ext uri="{9D8B030D-6E8A-4147-A177-3AD203B41FA5}">
                      <a16:colId xmlns:a16="http://schemas.microsoft.com/office/drawing/2014/main" val="132691794"/>
                    </a:ext>
                  </a:extLst>
                </a:gridCol>
              </a:tblGrid>
              <a:tr h="216000">
                <a:tc>
                  <a:txBody>
                    <a:bodyPr/>
                    <a:lstStyle/>
                    <a:p>
                      <a:pPr algn="ctr"/>
                      <a:r>
                        <a:rPr lang="de-DE" sz="800" b="1" dirty="0"/>
                        <a:t>Stromkreis</a:t>
                      </a:r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57768199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/>
                      <a:r>
                        <a:rPr lang="de-DE" sz="800" b="1" dirty="0"/>
                        <a:t>Leistung</a:t>
                      </a:r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85711099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/>
                      <a:r>
                        <a:rPr lang="de-DE" sz="800" b="1" dirty="0"/>
                        <a:t>Kabel</a:t>
                      </a:r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23441067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/>
                      <a:r>
                        <a:rPr lang="de-DE" sz="800" b="1" dirty="0"/>
                        <a:t>Länge</a:t>
                      </a:r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47353041"/>
                  </a:ext>
                </a:extLst>
              </a:tr>
              <a:tr h="756000">
                <a:tc>
                  <a:txBody>
                    <a:bodyPr/>
                    <a:lstStyle/>
                    <a:p>
                      <a:pPr algn="ctr"/>
                      <a:r>
                        <a:rPr lang="de-DE" sz="800" b="1" dirty="0"/>
                        <a:t>Lastname</a:t>
                      </a:r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10643188"/>
                  </a:ext>
                </a:extLst>
              </a:tr>
              <a:tr h="882000">
                <a:tc>
                  <a:txBody>
                    <a:bodyPr/>
                    <a:lstStyle/>
                    <a:p>
                      <a:pPr algn="ctr"/>
                      <a:r>
                        <a:rPr lang="de-DE" sz="800" b="1" dirty="0"/>
                        <a:t>Notiz</a:t>
                      </a:r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12529861"/>
                  </a:ext>
                </a:extLst>
              </a:tr>
            </a:tbl>
          </a:graphicData>
        </a:graphic>
      </p:graphicFrame>
      <p:sp>
        <p:nvSpPr>
          <p:cNvPr id="5" name="Seitenbenennung">
            <a:extLst>
              <a:ext uri="{FF2B5EF4-FFF2-40B4-BE49-F238E27FC236}">
                <a16:creationId xmlns:a16="http://schemas.microsoft.com/office/drawing/2014/main" id="{CFC5F268-4DBD-1098-CB55-093B79240BCD}"/>
              </a:ext>
            </a:extLst>
          </p:cNvPr>
          <p:cNvSpPr txBox="1"/>
          <p:nvPr/>
        </p:nvSpPr>
        <p:spPr>
          <a:xfrm>
            <a:off x="2324100" y="6712307"/>
            <a:ext cx="3952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Beschriftung Parameter</a:t>
            </a:r>
          </a:p>
        </p:txBody>
      </p:sp>
      <p:grpSp>
        <p:nvGrpSpPr>
          <p:cNvPr id="7" name="@eB_Beschriftung">
            <a:extLst>
              <a:ext uri="{FF2B5EF4-FFF2-40B4-BE49-F238E27FC236}">
                <a16:creationId xmlns:a16="http://schemas.microsoft.com/office/drawing/2014/main" id="{16CA4868-5017-6259-768B-1426B6D8A6A4}"/>
              </a:ext>
            </a:extLst>
          </p:cNvPr>
          <p:cNvGrpSpPr/>
          <p:nvPr/>
        </p:nvGrpSpPr>
        <p:grpSpPr>
          <a:xfrm>
            <a:off x="1331119" y="824020"/>
            <a:ext cx="416719" cy="454043"/>
            <a:chOff x="1331119" y="824020"/>
            <a:chExt cx="416719" cy="454043"/>
          </a:xfrm>
        </p:grpSpPr>
        <p:sp>
          <p:nvSpPr>
            <p:cNvPr id="15" name="Technische Beschreibung" hidden="1">
              <a:extLst>
                <a:ext uri="{FF2B5EF4-FFF2-40B4-BE49-F238E27FC236}">
                  <a16:creationId xmlns:a16="http://schemas.microsoft.com/office/drawing/2014/main" id="{54D9E9E4-BBF1-911F-53EC-435FB2824A5B}"/>
                </a:ext>
              </a:extLst>
            </p:cNvPr>
            <p:cNvSpPr txBox="1"/>
            <p:nvPr/>
          </p:nvSpPr>
          <p:spPr>
            <a:xfrm>
              <a:off x="1331119" y="1247285"/>
              <a:ext cx="416719" cy="30778"/>
            </a:xfrm>
            <a:prstGeom prst="rect">
              <a:avLst/>
            </a:prstGeom>
            <a:noFill/>
          </p:spPr>
          <p:txBody>
            <a:bodyPr wrap="square" lIns="0" tIns="0" rIns="0" bIns="0" numCol="1" spcCol="0" rtlCol="0" anchor="ctr" anchorCtr="0">
              <a:spAutoFit/>
            </a:bodyPr>
            <a:lstStyle/>
            <a:p>
              <a:pPr algn="r"/>
              <a:r>
                <a:rPr lang="de-DE" sz="200" dirty="0">
                  <a:latin typeface="Roboto" panose="02000000000000000000" pitchFamily="2" charset="0"/>
                  <a:ea typeface="Roboto" panose="02000000000000000000" pitchFamily="2" charset="0"/>
                </a:rPr>
                <a:t>FI/LS-Schalter 1P + N B16A 10mA</a:t>
              </a:r>
            </a:p>
          </p:txBody>
        </p:sp>
        <p:sp>
          <p:nvSpPr>
            <p:cNvPr id="6" name="Technischer Wert">
              <a:extLst>
                <a:ext uri="{FF2B5EF4-FFF2-40B4-BE49-F238E27FC236}">
                  <a16:creationId xmlns:a16="http://schemas.microsoft.com/office/drawing/2014/main" id="{10F1E600-C661-B186-67AD-F8FD7CACC9DC}"/>
                </a:ext>
              </a:extLst>
            </p:cNvPr>
            <p:cNvSpPr txBox="1"/>
            <p:nvPr/>
          </p:nvSpPr>
          <p:spPr>
            <a:xfrm>
              <a:off x="1331119" y="1137757"/>
              <a:ext cx="416719" cy="123111"/>
            </a:xfrm>
            <a:prstGeom prst="rect">
              <a:avLst/>
            </a:prstGeom>
            <a:noFill/>
          </p:spPr>
          <p:txBody>
            <a:bodyPr wrap="square" lIns="0" tIns="0" rIns="0" bIns="0" numCol="1" spcCol="0" rtlCol="0">
              <a:spAutoFit/>
            </a:bodyPr>
            <a:lstStyle/>
            <a:p>
              <a:pPr algn="r"/>
              <a:r>
                <a:rPr lang="de-DE" sz="800" dirty="0">
                  <a:latin typeface="Roboto" panose="02000000000000000000" pitchFamily="2" charset="0"/>
                  <a:ea typeface="Roboto" panose="02000000000000000000" pitchFamily="2" charset="0"/>
                </a:rPr>
                <a:t>10mA</a:t>
              </a:r>
            </a:p>
          </p:txBody>
        </p:sp>
        <p:sp>
          <p:nvSpPr>
            <p:cNvPr id="12" name="Technische Daten">
              <a:extLst>
                <a:ext uri="{FF2B5EF4-FFF2-40B4-BE49-F238E27FC236}">
                  <a16:creationId xmlns:a16="http://schemas.microsoft.com/office/drawing/2014/main" id="{2A81495E-835F-BDF9-4B9B-26E4633AFA56}"/>
                </a:ext>
              </a:extLst>
            </p:cNvPr>
            <p:cNvSpPr txBox="1"/>
            <p:nvPr/>
          </p:nvSpPr>
          <p:spPr>
            <a:xfrm>
              <a:off x="1331119" y="1020758"/>
              <a:ext cx="416719" cy="123111"/>
            </a:xfrm>
            <a:prstGeom prst="rect">
              <a:avLst/>
            </a:prstGeom>
            <a:noFill/>
          </p:spPr>
          <p:txBody>
            <a:bodyPr wrap="square" lIns="0" tIns="0" rIns="0" bIns="0" numCol="1" spcCol="0" rtlCol="0">
              <a:spAutoFit/>
            </a:bodyPr>
            <a:lstStyle/>
            <a:p>
              <a:pPr algn="r"/>
              <a:r>
                <a:rPr lang="de-DE" sz="800" dirty="0">
                  <a:latin typeface="Roboto" panose="02000000000000000000" pitchFamily="2" charset="0"/>
                  <a:ea typeface="Roboto" panose="02000000000000000000" pitchFamily="2" charset="0"/>
                </a:rPr>
                <a:t>B16A</a:t>
              </a:r>
            </a:p>
          </p:txBody>
        </p:sp>
        <p:sp>
          <p:nvSpPr>
            <p:cNvPr id="10" name="Polzahl">
              <a:extLst>
                <a:ext uri="{FF2B5EF4-FFF2-40B4-BE49-F238E27FC236}">
                  <a16:creationId xmlns:a16="http://schemas.microsoft.com/office/drawing/2014/main" id="{8E54EFBE-8E92-94BE-BA88-5A25C9C29B60}"/>
                </a:ext>
              </a:extLst>
            </p:cNvPr>
            <p:cNvSpPr txBox="1"/>
            <p:nvPr/>
          </p:nvSpPr>
          <p:spPr>
            <a:xfrm>
              <a:off x="1331119" y="916505"/>
              <a:ext cx="416719" cy="123111"/>
            </a:xfrm>
            <a:prstGeom prst="rect">
              <a:avLst/>
            </a:prstGeom>
            <a:noFill/>
          </p:spPr>
          <p:txBody>
            <a:bodyPr wrap="square" lIns="0" tIns="0" rIns="0" bIns="0" numCol="1" spcCol="0" rtlCol="0">
              <a:spAutoFit/>
            </a:bodyPr>
            <a:lstStyle/>
            <a:p>
              <a:pPr algn="r"/>
              <a:r>
                <a:rPr lang="de-DE" sz="800" dirty="0">
                  <a:latin typeface="Roboto" panose="02000000000000000000" pitchFamily="2" charset="0"/>
                  <a:ea typeface="Roboto" panose="02000000000000000000" pitchFamily="2" charset="0"/>
                </a:rPr>
                <a:t>1P</a:t>
              </a:r>
            </a:p>
          </p:txBody>
        </p:sp>
        <p:sp>
          <p:nvSpPr>
            <p:cNvPr id="9" name="Kennzeichen">
              <a:extLst>
                <a:ext uri="{FF2B5EF4-FFF2-40B4-BE49-F238E27FC236}">
                  <a16:creationId xmlns:a16="http://schemas.microsoft.com/office/drawing/2014/main" id="{339CACAD-B576-67ED-7EC6-3F336CC6F484}"/>
                </a:ext>
              </a:extLst>
            </p:cNvPr>
            <p:cNvSpPr txBox="1"/>
            <p:nvPr/>
          </p:nvSpPr>
          <p:spPr>
            <a:xfrm>
              <a:off x="1331119" y="824020"/>
              <a:ext cx="416719" cy="123111"/>
            </a:xfrm>
            <a:prstGeom prst="rect">
              <a:avLst/>
            </a:prstGeom>
            <a:noFill/>
          </p:spPr>
          <p:txBody>
            <a:bodyPr wrap="square" lIns="0" tIns="0" rIns="0" bIns="0" numCol="1" spcCol="0" rtlCol="0" anchor="ctr" anchorCtr="0">
              <a:spAutoFit/>
            </a:bodyPr>
            <a:lstStyle/>
            <a:p>
              <a:pPr algn="r"/>
              <a:r>
                <a:rPr lang="de-DE" sz="800" dirty="0">
                  <a:latin typeface="Roboto" panose="02000000000000000000" pitchFamily="2" charset="0"/>
                  <a:ea typeface="Roboto" panose="02000000000000000000" pitchFamily="2" charset="0"/>
                </a:rPr>
                <a:t>F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923566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le1">
            <a:extLst>
              <a:ext uri="{FF2B5EF4-FFF2-40B4-BE49-F238E27FC236}">
                <a16:creationId xmlns:a16="http://schemas.microsoft.com/office/drawing/2014/main" id="{103A6796-EF03-8D58-9CA3-B7F20FA798A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76278016"/>
              </p:ext>
            </p:extLst>
          </p:nvPr>
        </p:nvGraphicFramePr>
        <p:xfrm>
          <a:off x="-187" y="4183791"/>
          <a:ext cx="10692000" cy="250200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332000">
                  <a:extLst>
                    <a:ext uri="{9D8B030D-6E8A-4147-A177-3AD203B41FA5}">
                      <a16:colId xmlns:a16="http://schemas.microsoft.com/office/drawing/2014/main" val="1236879496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1864879429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2021078603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246055632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4277858544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2041695312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3510041217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2803176600"/>
                    </a:ext>
                  </a:extLst>
                </a:gridCol>
                <a:gridCol w="1296000">
                  <a:extLst>
                    <a:ext uri="{9D8B030D-6E8A-4147-A177-3AD203B41FA5}">
                      <a16:colId xmlns:a16="http://schemas.microsoft.com/office/drawing/2014/main" val="132691794"/>
                    </a:ext>
                  </a:extLst>
                </a:gridCol>
              </a:tblGrid>
              <a:tr h="216000">
                <a:tc>
                  <a:txBody>
                    <a:bodyPr/>
                    <a:lstStyle/>
                    <a:p>
                      <a:pPr algn="ctr"/>
                      <a:r>
                        <a:rPr lang="de-DE" sz="800" b="1" dirty="0"/>
                        <a:t>Stromkreis</a:t>
                      </a:r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800" dirty="0">
                          <a:latin typeface="+mn-lt"/>
                        </a:rPr>
                        <a:t>ESP</a:t>
                      </a: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800" dirty="0">
                          <a:latin typeface="+mn-lt"/>
                        </a:rPr>
                        <a:t>ESP+SI</a:t>
                      </a: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800" dirty="0">
                          <a:latin typeface="+mn-lt"/>
                        </a:rPr>
                        <a:t>ESP+SITS</a:t>
                      </a: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57768199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/>
                      <a:r>
                        <a:rPr lang="de-DE" sz="800" b="1" dirty="0"/>
                        <a:t>Leistung</a:t>
                      </a:r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85711099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/>
                      <a:r>
                        <a:rPr lang="de-DE" sz="800" b="1" dirty="0"/>
                        <a:t>Kabel</a:t>
                      </a:r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23441067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/>
                      <a:r>
                        <a:rPr lang="de-DE" sz="800" b="1" dirty="0"/>
                        <a:t>Länge</a:t>
                      </a:r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47353041"/>
                  </a:ext>
                </a:extLst>
              </a:tr>
              <a:tr h="756000">
                <a:tc>
                  <a:txBody>
                    <a:bodyPr/>
                    <a:lstStyle/>
                    <a:p>
                      <a:pPr algn="ctr"/>
                      <a:r>
                        <a:rPr lang="de-DE" sz="800" b="1" dirty="0"/>
                        <a:t>Lastname</a:t>
                      </a:r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10643188"/>
                  </a:ext>
                </a:extLst>
              </a:tr>
              <a:tr h="882000">
                <a:tc>
                  <a:txBody>
                    <a:bodyPr/>
                    <a:lstStyle/>
                    <a:p>
                      <a:pPr algn="ctr"/>
                      <a:r>
                        <a:rPr lang="de-DE" sz="800" b="1" dirty="0"/>
                        <a:t>Notiz</a:t>
                      </a:r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800" dirty="0">
                        <a:latin typeface="+mn-lt"/>
                      </a:endParaRPr>
                    </a:p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800" dirty="0">
                        <a:latin typeface="+mn-lt"/>
                      </a:endParaRPr>
                    </a:p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12529861"/>
                  </a:ext>
                </a:extLst>
              </a:tr>
            </a:tbl>
          </a:graphicData>
        </a:graphic>
      </p:graphicFrame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BC03ED3-4830-32CF-3FCA-046F19F45E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544053" y="7259456"/>
            <a:ext cx="1147760" cy="279751"/>
          </a:xfrm>
        </p:spPr>
        <p:txBody>
          <a:bodyPr/>
          <a:lstStyle/>
          <a:p>
            <a:fld id="{B8E65DF0-49BC-4DF6-A43C-30F76DE2B702}" type="slidenum">
              <a:rPr lang="de-DE" smtClean="0"/>
              <a:t>2</a:t>
            </a:fld>
            <a:endParaRPr lang="de-DE" dirty="0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87FA0327-4E50-D39D-436C-765DA1D357E1}"/>
              </a:ext>
            </a:extLst>
          </p:cNvPr>
          <p:cNvSpPr txBox="1"/>
          <p:nvPr/>
        </p:nvSpPr>
        <p:spPr>
          <a:xfrm>
            <a:off x="2324100" y="6712307"/>
            <a:ext cx="3952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Einspeisung</a:t>
            </a:r>
          </a:p>
        </p:txBody>
      </p:sp>
      <p:sp>
        <p:nvSpPr>
          <p:cNvPr id="3" name="@eB_Panel">
            <a:extLst>
              <a:ext uri="{FF2B5EF4-FFF2-40B4-BE49-F238E27FC236}">
                <a16:creationId xmlns:a16="http://schemas.microsoft.com/office/drawing/2014/main" id="{78B51D71-279E-A2DC-D2D8-BFAC148F3B59}"/>
              </a:ext>
            </a:extLst>
          </p:cNvPr>
          <p:cNvSpPr txBox="1"/>
          <p:nvPr/>
        </p:nvSpPr>
        <p:spPr>
          <a:xfrm>
            <a:off x="8307422" y="6712307"/>
            <a:ext cx="238439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de-DE" dirty="0"/>
              <a:t>Verteilung</a:t>
            </a:r>
          </a:p>
        </p:txBody>
      </p:sp>
      <p:sp>
        <p:nvSpPr>
          <p:cNvPr id="6" name="Datumsplatzhalter 5">
            <a:extLst>
              <a:ext uri="{FF2B5EF4-FFF2-40B4-BE49-F238E27FC236}">
                <a16:creationId xmlns:a16="http://schemas.microsoft.com/office/drawing/2014/main" id="{B3A61776-3F0B-2430-E3AF-6494BC5CA391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109191FE-6F5A-4E25-8730-11A06283FF30}" type="datetime1">
              <a:rPr lang="de-DE" smtClean="0"/>
              <a:t>15.07.2026</a:t>
            </a:fld>
            <a:endParaRPr lang="de-DE" dirty="0"/>
          </a:p>
        </p:txBody>
      </p:sp>
      <p:grpSp>
        <p:nvGrpSpPr>
          <p:cNvPr id="44" name="ESP">
            <a:extLst>
              <a:ext uri="{FF2B5EF4-FFF2-40B4-BE49-F238E27FC236}">
                <a16:creationId xmlns:a16="http://schemas.microsoft.com/office/drawing/2014/main" id="{5A7B1C10-8A4D-E9D9-7B64-CE6B67CE1483}"/>
              </a:ext>
            </a:extLst>
          </p:cNvPr>
          <p:cNvGrpSpPr/>
          <p:nvPr/>
        </p:nvGrpSpPr>
        <p:grpSpPr>
          <a:xfrm>
            <a:off x="1328738" y="0"/>
            <a:ext cx="1160020" cy="3906547"/>
            <a:chOff x="1328738" y="0"/>
            <a:chExt cx="1160020" cy="3906547"/>
          </a:xfrm>
        </p:grpSpPr>
        <p:sp>
          <p:nvSpPr>
            <p:cNvPr id="111" name="Dreieck">
              <a:extLst>
                <a:ext uri="{FF2B5EF4-FFF2-40B4-BE49-F238E27FC236}">
                  <a16:creationId xmlns:a16="http://schemas.microsoft.com/office/drawing/2014/main" id="{D5419122-DD3E-4181-E13E-48E1A7FB8094}"/>
                </a:ext>
              </a:extLst>
            </p:cNvPr>
            <p:cNvSpPr/>
            <p:nvPr/>
          </p:nvSpPr>
          <p:spPr>
            <a:xfrm>
              <a:off x="1786053" y="3771580"/>
              <a:ext cx="194083" cy="134967"/>
            </a:xfrm>
            <a:prstGeom prst="triangle">
              <a:avLst/>
            </a:prstGeom>
            <a:noFill/>
            <a:ln w="9525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20" name="Ursprung" hidden="1">
              <a:extLst>
                <a:ext uri="{FF2B5EF4-FFF2-40B4-BE49-F238E27FC236}">
                  <a16:creationId xmlns:a16="http://schemas.microsoft.com/office/drawing/2014/main" id="{5F03C47B-6C33-7A23-3439-550A10C3F47D}"/>
                </a:ext>
              </a:extLst>
            </p:cNvPr>
            <p:cNvCxnSpPr>
              <a:cxnSpLocks/>
            </p:cNvCxnSpPr>
            <p:nvPr/>
          </p:nvCxnSpPr>
          <p:spPr>
            <a:xfrm>
              <a:off x="1328738" y="0"/>
              <a:ext cx="76200" cy="0"/>
            </a:xfrm>
            <a:prstGeom prst="line">
              <a:avLst/>
            </a:prstGeom>
            <a:ln w="3175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Gerader Verbinder">
              <a:extLst>
                <a:ext uri="{FF2B5EF4-FFF2-40B4-BE49-F238E27FC236}">
                  <a16:creationId xmlns:a16="http://schemas.microsoft.com/office/drawing/2014/main" id="{C7F5556D-125D-3DD9-8F45-F5F466557BB2}"/>
                </a:ext>
              </a:extLst>
            </p:cNvPr>
            <p:cNvCxnSpPr>
              <a:stCxn id="111" idx="0"/>
            </p:cNvCxnSpPr>
            <p:nvPr/>
          </p:nvCxnSpPr>
          <p:spPr>
            <a:xfrm flipV="1">
              <a:off x="1883095" y="395288"/>
              <a:ext cx="2855" cy="3376292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Gerader Verbinder">
              <a:extLst>
                <a:ext uri="{FF2B5EF4-FFF2-40B4-BE49-F238E27FC236}">
                  <a16:creationId xmlns:a16="http://schemas.microsoft.com/office/drawing/2014/main" id="{F77978AD-0488-7C18-6469-CB0E6EEA732D}"/>
                </a:ext>
              </a:extLst>
            </p:cNvPr>
            <p:cNvCxnSpPr>
              <a:cxnSpLocks/>
            </p:cNvCxnSpPr>
            <p:nvPr/>
          </p:nvCxnSpPr>
          <p:spPr>
            <a:xfrm>
              <a:off x="1883095" y="395288"/>
              <a:ext cx="605663" cy="0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4" name="ESP+SI">
            <a:extLst>
              <a:ext uri="{FF2B5EF4-FFF2-40B4-BE49-F238E27FC236}">
                <a16:creationId xmlns:a16="http://schemas.microsoft.com/office/drawing/2014/main" id="{6E0ACF03-60F1-6B3C-3269-6A478E67E7C6}"/>
              </a:ext>
            </a:extLst>
          </p:cNvPr>
          <p:cNvGrpSpPr/>
          <p:nvPr/>
        </p:nvGrpSpPr>
        <p:grpSpPr>
          <a:xfrm>
            <a:off x="2479358" y="0"/>
            <a:ext cx="1160020" cy="3906547"/>
            <a:chOff x="2479358" y="0"/>
            <a:chExt cx="1160020" cy="3906547"/>
          </a:xfrm>
        </p:grpSpPr>
        <p:sp>
          <p:nvSpPr>
            <p:cNvPr id="46" name="Dreieck">
              <a:extLst>
                <a:ext uri="{FF2B5EF4-FFF2-40B4-BE49-F238E27FC236}">
                  <a16:creationId xmlns:a16="http://schemas.microsoft.com/office/drawing/2014/main" id="{92F676D5-E600-A304-3367-C02DC6FF6F3F}"/>
                </a:ext>
              </a:extLst>
            </p:cNvPr>
            <p:cNvSpPr/>
            <p:nvPr/>
          </p:nvSpPr>
          <p:spPr>
            <a:xfrm>
              <a:off x="2936673" y="3771580"/>
              <a:ext cx="194083" cy="134967"/>
            </a:xfrm>
            <a:prstGeom prst="triangle">
              <a:avLst/>
            </a:prstGeom>
            <a:noFill/>
            <a:ln w="9525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47" name="Ursprung" hidden="1">
              <a:extLst>
                <a:ext uri="{FF2B5EF4-FFF2-40B4-BE49-F238E27FC236}">
                  <a16:creationId xmlns:a16="http://schemas.microsoft.com/office/drawing/2014/main" id="{5FFCE90E-28DB-2D85-CBAC-ED7D232EBAEC}"/>
                </a:ext>
              </a:extLst>
            </p:cNvPr>
            <p:cNvCxnSpPr>
              <a:cxnSpLocks/>
            </p:cNvCxnSpPr>
            <p:nvPr/>
          </p:nvCxnSpPr>
          <p:spPr>
            <a:xfrm>
              <a:off x="2479358" y="0"/>
              <a:ext cx="76200" cy="0"/>
            </a:xfrm>
            <a:prstGeom prst="line">
              <a:avLst/>
            </a:prstGeom>
            <a:ln w="3175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Gerader Verbinder">
              <a:extLst>
                <a:ext uri="{FF2B5EF4-FFF2-40B4-BE49-F238E27FC236}">
                  <a16:creationId xmlns:a16="http://schemas.microsoft.com/office/drawing/2014/main" id="{F61EDBDB-5887-0491-7C31-55EC992C215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033715" y="395288"/>
              <a:ext cx="2855" cy="608012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Gerader Verbinder">
              <a:extLst>
                <a:ext uri="{FF2B5EF4-FFF2-40B4-BE49-F238E27FC236}">
                  <a16:creationId xmlns:a16="http://schemas.microsoft.com/office/drawing/2014/main" id="{99F26D5F-F387-B929-BFE2-0752A6FDD3BE}"/>
                </a:ext>
              </a:extLst>
            </p:cNvPr>
            <p:cNvCxnSpPr>
              <a:cxnSpLocks/>
            </p:cNvCxnSpPr>
            <p:nvPr/>
          </p:nvCxnSpPr>
          <p:spPr>
            <a:xfrm>
              <a:off x="3033715" y="395288"/>
              <a:ext cx="605663" cy="0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1" name="Sicherung">
              <a:extLst>
                <a:ext uri="{FF2B5EF4-FFF2-40B4-BE49-F238E27FC236}">
                  <a16:creationId xmlns:a16="http://schemas.microsoft.com/office/drawing/2014/main" id="{1E52295F-406D-9B0A-9B47-474EF482C76D}"/>
                </a:ext>
              </a:extLst>
            </p:cNvPr>
            <p:cNvGrpSpPr/>
            <p:nvPr/>
          </p:nvGrpSpPr>
          <p:grpSpPr>
            <a:xfrm>
              <a:off x="2526172" y="1003300"/>
              <a:ext cx="595577" cy="974128"/>
              <a:chOff x="4839759" y="819029"/>
              <a:chExt cx="595577" cy="974128"/>
            </a:xfrm>
          </p:grpSpPr>
          <p:grpSp>
            <p:nvGrpSpPr>
              <p:cNvPr id="52" name="@eB_Beschriftung">
                <a:extLst>
                  <a:ext uri="{FF2B5EF4-FFF2-40B4-BE49-F238E27FC236}">
                    <a16:creationId xmlns:a16="http://schemas.microsoft.com/office/drawing/2014/main" id="{265D2778-C1F2-21AA-D8EF-FDEE78A5E37E}"/>
                  </a:ext>
                </a:extLst>
              </p:cNvPr>
              <p:cNvGrpSpPr/>
              <p:nvPr/>
            </p:nvGrpSpPr>
            <p:grpSpPr>
              <a:xfrm>
                <a:off x="4839759" y="1339114"/>
                <a:ext cx="416719" cy="454043"/>
                <a:chOff x="1331119" y="824020"/>
                <a:chExt cx="416719" cy="454043"/>
              </a:xfrm>
            </p:grpSpPr>
            <p:sp>
              <p:nvSpPr>
                <p:cNvPr id="57" name="Technische Beschreibung" hidden="1">
                  <a:extLst>
                    <a:ext uri="{FF2B5EF4-FFF2-40B4-BE49-F238E27FC236}">
                      <a16:creationId xmlns:a16="http://schemas.microsoft.com/office/drawing/2014/main" id="{BC2BE512-B9BD-3189-1EB8-695A059C83C9}"/>
                    </a:ext>
                  </a:extLst>
                </p:cNvPr>
                <p:cNvSpPr txBox="1"/>
                <p:nvPr/>
              </p:nvSpPr>
              <p:spPr>
                <a:xfrm>
                  <a:off x="1331119" y="1247285"/>
                  <a:ext cx="416719" cy="30778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 anchor="ctr" anchorCtr="0">
                  <a:spAutoFit/>
                </a:bodyPr>
                <a:lstStyle/>
                <a:p>
                  <a:pPr algn="r"/>
                  <a:r>
                    <a:rPr lang="de-DE" sz="2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Sicherung 3P 63A D02</a:t>
                  </a:r>
                </a:p>
              </p:txBody>
            </p:sp>
            <p:sp>
              <p:nvSpPr>
                <p:cNvPr id="58" name="Technischer Wert">
                  <a:extLst>
                    <a:ext uri="{FF2B5EF4-FFF2-40B4-BE49-F238E27FC236}">
                      <a16:creationId xmlns:a16="http://schemas.microsoft.com/office/drawing/2014/main" id="{BC8DB0A9-B684-18D8-C0F9-34E262392E72}"/>
                    </a:ext>
                  </a:extLst>
                </p:cNvPr>
                <p:cNvSpPr txBox="1"/>
                <p:nvPr/>
              </p:nvSpPr>
              <p:spPr>
                <a:xfrm>
                  <a:off x="1331119" y="1137757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D02</a:t>
                  </a:r>
                </a:p>
              </p:txBody>
            </p:sp>
            <p:sp>
              <p:nvSpPr>
                <p:cNvPr id="59" name="Technische Daten">
                  <a:extLst>
                    <a:ext uri="{FF2B5EF4-FFF2-40B4-BE49-F238E27FC236}">
                      <a16:creationId xmlns:a16="http://schemas.microsoft.com/office/drawing/2014/main" id="{5ADA4DB5-C3A8-0D69-1A9C-1A8628B9AF69}"/>
                    </a:ext>
                  </a:extLst>
                </p:cNvPr>
                <p:cNvSpPr txBox="1"/>
                <p:nvPr/>
              </p:nvSpPr>
              <p:spPr>
                <a:xfrm>
                  <a:off x="1331119" y="1020758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63A</a:t>
                  </a:r>
                </a:p>
              </p:txBody>
            </p:sp>
            <p:sp>
              <p:nvSpPr>
                <p:cNvPr id="60" name="Polzahl">
                  <a:extLst>
                    <a:ext uri="{FF2B5EF4-FFF2-40B4-BE49-F238E27FC236}">
                      <a16:creationId xmlns:a16="http://schemas.microsoft.com/office/drawing/2014/main" id="{A6180C22-EA2E-91D6-95DF-42C557B80E4C}"/>
                    </a:ext>
                  </a:extLst>
                </p:cNvPr>
                <p:cNvSpPr txBox="1"/>
                <p:nvPr/>
              </p:nvSpPr>
              <p:spPr>
                <a:xfrm>
                  <a:off x="1331119" y="916505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3P</a:t>
                  </a:r>
                </a:p>
              </p:txBody>
            </p:sp>
            <p:sp>
              <p:nvSpPr>
                <p:cNvPr id="61" name="Kennzeichen">
                  <a:extLst>
                    <a:ext uri="{FF2B5EF4-FFF2-40B4-BE49-F238E27FC236}">
                      <a16:creationId xmlns:a16="http://schemas.microsoft.com/office/drawing/2014/main" id="{4B52A635-943A-3C56-037E-3D2AEE591882}"/>
                    </a:ext>
                  </a:extLst>
                </p:cNvPr>
                <p:cNvSpPr txBox="1"/>
                <p:nvPr/>
              </p:nvSpPr>
              <p:spPr>
                <a:xfrm>
                  <a:off x="1331119" y="824020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 anchor="ctr" anchorCtr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F</a:t>
                  </a:r>
                </a:p>
              </p:txBody>
            </p:sp>
          </p:grpSp>
          <p:grpSp>
            <p:nvGrpSpPr>
              <p:cNvPr id="53" name="@eB_Symbol">
                <a:extLst>
                  <a:ext uri="{FF2B5EF4-FFF2-40B4-BE49-F238E27FC236}">
                    <a16:creationId xmlns:a16="http://schemas.microsoft.com/office/drawing/2014/main" id="{605F748D-2F61-AFA7-76A5-272774286474}"/>
                  </a:ext>
                </a:extLst>
              </p:cNvPr>
              <p:cNvGrpSpPr/>
              <p:nvPr/>
            </p:nvGrpSpPr>
            <p:grpSpPr>
              <a:xfrm>
                <a:off x="5280153" y="819029"/>
                <a:ext cx="155183" cy="728784"/>
                <a:chOff x="5280153" y="819029"/>
                <a:chExt cx="155183" cy="728784"/>
              </a:xfrm>
            </p:grpSpPr>
            <p:sp>
              <p:nvSpPr>
                <p:cNvPr id="54" name="Rechteck">
                  <a:extLst>
                    <a:ext uri="{FF2B5EF4-FFF2-40B4-BE49-F238E27FC236}">
                      <a16:creationId xmlns:a16="http://schemas.microsoft.com/office/drawing/2014/main" id="{3E64B84C-68E5-1D8A-B479-027D53157A39}"/>
                    </a:ext>
                  </a:extLst>
                </p:cNvPr>
                <p:cNvSpPr/>
                <p:nvPr/>
              </p:nvSpPr>
              <p:spPr>
                <a:xfrm>
                  <a:off x="5280153" y="908809"/>
                  <a:ext cx="136724" cy="514256"/>
                </a:xfrm>
                <a:prstGeom prst="rect">
                  <a:avLst/>
                </a:prstGeom>
                <a:noFill/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dirty="0"/>
                </a:p>
              </p:txBody>
            </p:sp>
            <p:cxnSp>
              <p:nvCxnSpPr>
                <p:cNvPr id="55" name="Verbinder">
                  <a:extLst>
                    <a:ext uri="{FF2B5EF4-FFF2-40B4-BE49-F238E27FC236}">
                      <a16:creationId xmlns:a16="http://schemas.microsoft.com/office/drawing/2014/main" id="{04CB391A-2985-E1B0-B64B-AD851DBCA23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346662" y="819029"/>
                  <a:ext cx="0" cy="728784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6" name="Rechteck">
                  <a:extLst>
                    <a:ext uri="{FF2B5EF4-FFF2-40B4-BE49-F238E27FC236}">
                      <a16:creationId xmlns:a16="http://schemas.microsoft.com/office/drawing/2014/main" id="{5F446AA1-E957-C435-61A9-84165D25EEF8}"/>
                    </a:ext>
                  </a:extLst>
                </p:cNvPr>
                <p:cNvSpPr/>
                <p:nvPr/>
              </p:nvSpPr>
              <p:spPr>
                <a:xfrm>
                  <a:off x="5280945" y="921576"/>
                  <a:ext cx="154391" cy="472249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</p:grpSp>
        <p:cxnSp>
          <p:nvCxnSpPr>
            <p:cNvPr id="63" name="Gerader Verbinder">
              <a:extLst>
                <a:ext uri="{FF2B5EF4-FFF2-40B4-BE49-F238E27FC236}">
                  <a16:creationId xmlns:a16="http://schemas.microsoft.com/office/drawing/2014/main" id="{D5C5CFA4-CCB8-AE07-C642-97B6FEA6A7D1}"/>
                </a:ext>
              </a:extLst>
            </p:cNvPr>
            <p:cNvCxnSpPr>
              <a:endCxn id="46" idx="0"/>
            </p:cNvCxnSpPr>
            <p:nvPr/>
          </p:nvCxnSpPr>
          <p:spPr>
            <a:xfrm>
              <a:off x="3033075" y="1732084"/>
              <a:ext cx="640" cy="2039496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9" name="ESP+SITS">
            <a:extLst>
              <a:ext uri="{FF2B5EF4-FFF2-40B4-BE49-F238E27FC236}">
                <a16:creationId xmlns:a16="http://schemas.microsoft.com/office/drawing/2014/main" id="{CE113E4B-494E-1F10-638D-69ABE77A777A}"/>
              </a:ext>
            </a:extLst>
          </p:cNvPr>
          <p:cNvGrpSpPr/>
          <p:nvPr/>
        </p:nvGrpSpPr>
        <p:grpSpPr>
          <a:xfrm>
            <a:off x="3632579" y="0"/>
            <a:ext cx="1160020" cy="3906547"/>
            <a:chOff x="3632579" y="0"/>
            <a:chExt cx="1160020" cy="3906547"/>
          </a:xfrm>
        </p:grpSpPr>
        <p:sp>
          <p:nvSpPr>
            <p:cNvPr id="8" name="Dreieck">
              <a:extLst>
                <a:ext uri="{FF2B5EF4-FFF2-40B4-BE49-F238E27FC236}">
                  <a16:creationId xmlns:a16="http://schemas.microsoft.com/office/drawing/2014/main" id="{F38EA41B-AD05-000B-A13E-608768872B96}"/>
                </a:ext>
              </a:extLst>
            </p:cNvPr>
            <p:cNvSpPr/>
            <p:nvPr/>
          </p:nvSpPr>
          <p:spPr>
            <a:xfrm>
              <a:off x="4089894" y="3771580"/>
              <a:ext cx="194083" cy="134967"/>
            </a:xfrm>
            <a:prstGeom prst="triangle">
              <a:avLst/>
            </a:prstGeom>
            <a:noFill/>
            <a:ln w="9525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9" name="Ursprung" hidden="1">
              <a:extLst>
                <a:ext uri="{FF2B5EF4-FFF2-40B4-BE49-F238E27FC236}">
                  <a16:creationId xmlns:a16="http://schemas.microsoft.com/office/drawing/2014/main" id="{B0372560-FFD8-F92E-3111-20338FC531B8}"/>
                </a:ext>
              </a:extLst>
            </p:cNvPr>
            <p:cNvCxnSpPr>
              <a:cxnSpLocks/>
            </p:cNvCxnSpPr>
            <p:nvPr/>
          </p:nvCxnSpPr>
          <p:spPr>
            <a:xfrm>
              <a:off x="3632579" y="0"/>
              <a:ext cx="76200" cy="0"/>
            </a:xfrm>
            <a:prstGeom prst="line">
              <a:avLst/>
            </a:prstGeom>
            <a:ln w="3175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Gerader Verbinder">
              <a:extLst>
                <a:ext uri="{FF2B5EF4-FFF2-40B4-BE49-F238E27FC236}">
                  <a16:creationId xmlns:a16="http://schemas.microsoft.com/office/drawing/2014/main" id="{FF696CD5-F55E-21B7-BE63-188B8D0D7FE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86936" y="395288"/>
              <a:ext cx="2855" cy="608012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Gerader Verbinder">
              <a:extLst>
                <a:ext uri="{FF2B5EF4-FFF2-40B4-BE49-F238E27FC236}">
                  <a16:creationId xmlns:a16="http://schemas.microsoft.com/office/drawing/2014/main" id="{426E68E3-2867-77C9-B114-91629EBA07A2}"/>
                </a:ext>
              </a:extLst>
            </p:cNvPr>
            <p:cNvCxnSpPr>
              <a:cxnSpLocks/>
            </p:cNvCxnSpPr>
            <p:nvPr/>
          </p:nvCxnSpPr>
          <p:spPr>
            <a:xfrm>
              <a:off x="4186936" y="395288"/>
              <a:ext cx="605663" cy="0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Gerader Verbinder">
              <a:extLst>
                <a:ext uri="{FF2B5EF4-FFF2-40B4-BE49-F238E27FC236}">
                  <a16:creationId xmlns:a16="http://schemas.microsoft.com/office/drawing/2014/main" id="{331321FD-F2EE-055A-B53B-FCBCF1DA8C2C}"/>
                </a:ext>
              </a:extLst>
            </p:cNvPr>
            <p:cNvCxnSpPr>
              <a:cxnSpLocks/>
              <a:endCxn id="8" idx="0"/>
            </p:cNvCxnSpPr>
            <p:nvPr/>
          </p:nvCxnSpPr>
          <p:spPr>
            <a:xfrm>
              <a:off x="4186936" y="1711487"/>
              <a:ext cx="0" cy="2060093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5" name="Sicherungstrennschalter">
              <a:extLst>
                <a:ext uri="{FF2B5EF4-FFF2-40B4-BE49-F238E27FC236}">
                  <a16:creationId xmlns:a16="http://schemas.microsoft.com/office/drawing/2014/main" id="{D90823A4-1996-DBE7-33A5-E205D92AE03D}"/>
                </a:ext>
              </a:extLst>
            </p:cNvPr>
            <p:cNvGrpSpPr/>
            <p:nvPr/>
          </p:nvGrpSpPr>
          <p:grpSpPr>
            <a:xfrm>
              <a:off x="3707679" y="1007073"/>
              <a:ext cx="541106" cy="961719"/>
              <a:chOff x="6018631" y="828352"/>
              <a:chExt cx="541106" cy="961719"/>
            </a:xfrm>
          </p:grpSpPr>
          <p:grpSp>
            <p:nvGrpSpPr>
              <p:cNvPr id="26" name="@eB_Beschriftung">
                <a:extLst>
                  <a:ext uri="{FF2B5EF4-FFF2-40B4-BE49-F238E27FC236}">
                    <a16:creationId xmlns:a16="http://schemas.microsoft.com/office/drawing/2014/main" id="{B9A084D0-09E3-FE25-67D7-72FA8A4D520C}"/>
                  </a:ext>
                </a:extLst>
              </p:cNvPr>
              <p:cNvGrpSpPr/>
              <p:nvPr/>
            </p:nvGrpSpPr>
            <p:grpSpPr>
              <a:xfrm>
                <a:off x="6018631" y="1336028"/>
                <a:ext cx="416719" cy="454043"/>
                <a:chOff x="1331119" y="824020"/>
                <a:chExt cx="416719" cy="454043"/>
              </a:xfrm>
            </p:grpSpPr>
            <p:sp>
              <p:nvSpPr>
                <p:cNvPr id="33" name="Technische Beschreibung" hidden="1">
                  <a:extLst>
                    <a:ext uri="{FF2B5EF4-FFF2-40B4-BE49-F238E27FC236}">
                      <a16:creationId xmlns:a16="http://schemas.microsoft.com/office/drawing/2014/main" id="{C234A11A-9532-7C54-B541-838C23B91E32}"/>
                    </a:ext>
                  </a:extLst>
                </p:cNvPr>
                <p:cNvSpPr txBox="1"/>
                <p:nvPr/>
              </p:nvSpPr>
              <p:spPr>
                <a:xfrm>
                  <a:off x="1331119" y="1247285"/>
                  <a:ext cx="416719" cy="30778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 anchor="ctr" anchorCtr="0">
                  <a:spAutoFit/>
                </a:bodyPr>
                <a:lstStyle/>
                <a:p>
                  <a:pPr algn="r"/>
                  <a:r>
                    <a:rPr lang="de-DE" sz="2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Sicherungstrennschalter 3P 63A D02</a:t>
                  </a:r>
                </a:p>
              </p:txBody>
            </p:sp>
            <p:sp>
              <p:nvSpPr>
                <p:cNvPr id="34" name="Technischer Wert">
                  <a:extLst>
                    <a:ext uri="{FF2B5EF4-FFF2-40B4-BE49-F238E27FC236}">
                      <a16:creationId xmlns:a16="http://schemas.microsoft.com/office/drawing/2014/main" id="{A1D1C911-C0F3-C11A-6DB7-4B36D53A082B}"/>
                    </a:ext>
                  </a:extLst>
                </p:cNvPr>
                <p:cNvSpPr txBox="1"/>
                <p:nvPr/>
              </p:nvSpPr>
              <p:spPr>
                <a:xfrm>
                  <a:off x="1331119" y="1137757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D02</a:t>
                  </a:r>
                </a:p>
              </p:txBody>
            </p:sp>
            <p:sp>
              <p:nvSpPr>
                <p:cNvPr id="35" name="Technische Daten">
                  <a:extLst>
                    <a:ext uri="{FF2B5EF4-FFF2-40B4-BE49-F238E27FC236}">
                      <a16:creationId xmlns:a16="http://schemas.microsoft.com/office/drawing/2014/main" id="{105F41FD-46A7-F344-A2CC-E4581CF348BD}"/>
                    </a:ext>
                  </a:extLst>
                </p:cNvPr>
                <p:cNvSpPr txBox="1"/>
                <p:nvPr/>
              </p:nvSpPr>
              <p:spPr>
                <a:xfrm>
                  <a:off x="1331119" y="1020758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63A</a:t>
                  </a:r>
                </a:p>
              </p:txBody>
            </p:sp>
            <p:sp>
              <p:nvSpPr>
                <p:cNvPr id="36" name="Polzahl">
                  <a:extLst>
                    <a:ext uri="{FF2B5EF4-FFF2-40B4-BE49-F238E27FC236}">
                      <a16:creationId xmlns:a16="http://schemas.microsoft.com/office/drawing/2014/main" id="{D8D7BDF9-03A1-C03C-C085-A7280A49FA25}"/>
                    </a:ext>
                  </a:extLst>
                </p:cNvPr>
                <p:cNvSpPr txBox="1"/>
                <p:nvPr/>
              </p:nvSpPr>
              <p:spPr>
                <a:xfrm>
                  <a:off x="1331119" y="916505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3P</a:t>
                  </a:r>
                </a:p>
              </p:txBody>
            </p:sp>
            <p:sp>
              <p:nvSpPr>
                <p:cNvPr id="37" name="Kennzeichen">
                  <a:extLst>
                    <a:ext uri="{FF2B5EF4-FFF2-40B4-BE49-F238E27FC236}">
                      <a16:creationId xmlns:a16="http://schemas.microsoft.com/office/drawing/2014/main" id="{363D7E83-7F32-130F-7546-AE27DF127A6F}"/>
                    </a:ext>
                  </a:extLst>
                </p:cNvPr>
                <p:cNvSpPr txBox="1"/>
                <p:nvPr/>
              </p:nvSpPr>
              <p:spPr>
                <a:xfrm>
                  <a:off x="1331119" y="824020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 anchor="ctr" anchorCtr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F</a:t>
                  </a:r>
                </a:p>
              </p:txBody>
            </p:sp>
          </p:grpSp>
          <p:grpSp>
            <p:nvGrpSpPr>
              <p:cNvPr id="27" name="@eB_Symbol">
                <a:extLst>
                  <a:ext uri="{FF2B5EF4-FFF2-40B4-BE49-F238E27FC236}">
                    <a16:creationId xmlns:a16="http://schemas.microsoft.com/office/drawing/2014/main" id="{6F004A2E-A9D1-2BF8-605C-0DD8FDDDA2C3}"/>
                  </a:ext>
                </a:extLst>
              </p:cNvPr>
              <p:cNvGrpSpPr/>
              <p:nvPr/>
            </p:nvGrpSpPr>
            <p:grpSpPr>
              <a:xfrm>
                <a:off x="6324907" y="828352"/>
                <a:ext cx="234830" cy="715400"/>
                <a:chOff x="6324907" y="828352"/>
                <a:chExt cx="234830" cy="715400"/>
              </a:xfrm>
            </p:grpSpPr>
            <p:cxnSp>
              <p:nvCxnSpPr>
                <p:cNvPr id="28" name="Verbinder">
                  <a:extLst>
                    <a:ext uri="{FF2B5EF4-FFF2-40B4-BE49-F238E27FC236}">
                      <a16:creationId xmlns:a16="http://schemas.microsoft.com/office/drawing/2014/main" id="{6AD38BB6-C662-BCE1-1F36-779DEB47858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6324907" y="922840"/>
                  <a:ext cx="173711" cy="510581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Verbinder">
                  <a:extLst>
                    <a:ext uri="{FF2B5EF4-FFF2-40B4-BE49-F238E27FC236}">
                      <a16:creationId xmlns:a16="http://schemas.microsoft.com/office/drawing/2014/main" id="{AB338D0A-D281-4506-2D32-2A05C6E64FC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497825" y="828352"/>
                  <a:ext cx="0" cy="127736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Verbinder">
                  <a:extLst>
                    <a:ext uri="{FF2B5EF4-FFF2-40B4-BE49-F238E27FC236}">
                      <a16:creationId xmlns:a16="http://schemas.microsoft.com/office/drawing/2014/main" id="{9F461942-7F67-9988-B66F-CAA986BBB7F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497825" y="1431182"/>
                  <a:ext cx="0" cy="112570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1" name="Rechteck">
                  <a:extLst>
                    <a:ext uri="{FF2B5EF4-FFF2-40B4-BE49-F238E27FC236}">
                      <a16:creationId xmlns:a16="http://schemas.microsoft.com/office/drawing/2014/main" id="{E512852E-F128-C8D8-E35F-FD20B984A875}"/>
                    </a:ext>
                  </a:extLst>
                </p:cNvPr>
                <p:cNvSpPr/>
                <p:nvPr/>
              </p:nvSpPr>
              <p:spPr>
                <a:xfrm rot="20466501">
                  <a:off x="6354341" y="994246"/>
                  <a:ext cx="91783" cy="322455"/>
                </a:xfrm>
                <a:prstGeom prst="rect">
                  <a:avLst/>
                </a:prstGeom>
                <a:noFill/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cxnSp>
              <p:nvCxnSpPr>
                <p:cNvPr id="32" name="Gerader Verbinder 31">
                  <a:extLst>
                    <a:ext uri="{FF2B5EF4-FFF2-40B4-BE49-F238E27FC236}">
                      <a16:creationId xmlns:a16="http://schemas.microsoft.com/office/drawing/2014/main" id="{F65A6907-BCB7-17C7-687E-26EBBF2ABED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435350" y="954824"/>
                  <a:ext cx="124387" cy="2324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</p:spTree>
    <p:extLst>
      <p:ext uri="{BB962C8B-B14F-4D97-AF65-F5344CB8AC3E}">
        <p14:creationId xmlns:p14="http://schemas.microsoft.com/office/powerpoint/2010/main" val="19547507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le1">
            <a:extLst>
              <a:ext uri="{FF2B5EF4-FFF2-40B4-BE49-F238E27FC236}">
                <a16:creationId xmlns:a16="http://schemas.microsoft.com/office/drawing/2014/main" id="{103A6796-EF03-8D58-9CA3-B7F20FA798A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17655901"/>
              </p:ext>
            </p:extLst>
          </p:nvPr>
        </p:nvGraphicFramePr>
        <p:xfrm>
          <a:off x="-187" y="4183791"/>
          <a:ext cx="10692000" cy="250200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332000">
                  <a:extLst>
                    <a:ext uri="{9D8B030D-6E8A-4147-A177-3AD203B41FA5}">
                      <a16:colId xmlns:a16="http://schemas.microsoft.com/office/drawing/2014/main" val="1236879496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1864879429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2021078603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246055632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4277858544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2041695312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3510041217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2803176600"/>
                    </a:ext>
                  </a:extLst>
                </a:gridCol>
                <a:gridCol w="1296000">
                  <a:extLst>
                    <a:ext uri="{9D8B030D-6E8A-4147-A177-3AD203B41FA5}">
                      <a16:colId xmlns:a16="http://schemas.microsoft.com/office/drawing/2014/main" val="132691794"/>
                    </a:ext>
                  </a:extLst>
                </a:gridCol>
              </a:tblGrid>
              <a:tr h="216000">
                <a:tc>
                  <a:txBody>
                    <a:bodyPr/>
                    <a:lstStyle/>
                    <a:p>
                      <a:pPr algn="ctr"/>
                      <a:r>
                        <a:rPr lang="de-DE" sz="800" b="1" dirty="0"/>
                        <a:t>Stromkreis</a:t>
                      </a:r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800" dirty="0">
                          <a:latin typeface="+mn-lt"/>
                        </a:rPr>
                        <a:t>LS-1P-B16</a:t>
                      </a: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800" dirty="0">
                          <a:latin typeface="+mn-lt"/>
                        </a:rPr>
                        <a:t>LS-1P-B13</a:t>
                      </a: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800" dirty="0">
                          <a:latin typeface="+mn-lt"/>
                        </a:rPr>
                        <a:t>LS-1P-B10</a:t>
                      </a: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800" dirty="0">
                          <a:latin typeface="+mn-lt"/>
                        </a:rPr>
                        <a:t>LS-3P-B16</a:t>
                      </a: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800" dirty="0">
                          <a:latin typeface="+mn-lt"/>
                        </a:rPr>
                        <a:t>LS-3P-B13</a:t>
                      </a: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800" dirty="0">
                          <a:latin typeface="+mn-lt"/>
                        </a:rPr>
                        <a:t>LS-3P-B10</a:t>
                      </a: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57768199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/>
                      <a:r>
                        <a:rPr lang="de-DE" sz="800" b="1" dirty="0"/>
                        <a:t>Leistung</a:t>
                      </a:r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85711099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/>
                      <a:r>
                        <a:rPr lang="de-DE" sz="800" b="1" dirty="0"/>
                        <a:t>Kabel</a:t>
                      </a:r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23441067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/>
                      <a:r>
                        <a:rPr lang="de-DE" sz="800" b="1" dirty="0"/>
                        <a:t>Länge</a:t>
                      </a:r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47353041"/>
                  </a:ext>
                </a:extLst>
              </a:tr>
              <a:tr h="756000">
                <a:tc>
                  <a:txBody>
                    <a:bodyPr/>
                    <a:lstStyle/>
                    <a:p>
                      <a:pPr algn="ctr"/>
                      <a:r>
                        <a:rPr lang="de-DE" sz="800" b="1" dirty="0"/>
                        <a:t>Lastname</a:t>
                      </a:r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10643188"/>
                  </a:ext>
                </a:extLst>
              </a:tr>
              <a:tr h="882000">
                <a:tc>
                  <a:txBody>
                    <a:bodyPr/>
                    <a:lstStyle/>
                    <a:p>
                      <a:pPr algn="ctr"/>
                      <a:r>
                        <a:rPr lang="de-DE" sz="800" b="1" dirty="0"/>
                        <a:t>Notiz</a:t>
                      </a:r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12529861"/>
                  </a:ext>
                </a:extLst>
              </a:tr>
            </a:tbl>
          </a:graphicData>
        </a:graphic>
      </p:graphicFrame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BC03ED3-4830-32CF-3FCA-046F19F45E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544053" y="7259456"/>
            <a:ext cx="1147760" cy="279751"/>
          </a:xfrm>
        </p:spPr>
        <p:txBody>
          <a:bodyPr/>
          <a:lstStyle/>
          <a:p>
            <a:fld id="{B8E65DF0-49BC-4DF6-A43C-30F76DE2B702}" type="slidenum">
              <a:rPr lang="de-DE" smtClean="0"/>
              <a:t>3</a:t>
            </a:fld>
            <a:endParaRPr lang="de-DE" dirty="0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87FA0327-4E50-D39D-436C-765DA1D357E1}"/>
              </a:ext>
            </a:extLst>
          </p:cNvPr>
          <p:cNvSpPr txBox="1"/>
          <p:nvPr/>
        </p:nvSpPr>
        <p:spPr>
          <a:xfrm>
            <a:off x="2324100" y="6712307"/>
            <a:ext cx="3952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Abgänge Leitungsschutzschalter</a:t>
            </a:r>
          </a:p>
        </p:txBody>
      </p:sp>
      <p:sp>
        <p:nvSpPr>
          <p:cNvPr id="3" name="@eB_Panel">
            <a:extLst>
              <a:ext uri="{FF2B5EF4-FFF2-40B4-BE49-F238E27FC236}">
                <a16:creationId xmlns:a16="http://schemas.microsoft.com/office/drawing/2014/main" id="{78B51D71-279E-A2DC-D2D8-BFAC148F3B59}"/>
              </a:ext>
            </a:extLst>
          </p:cNvPr>
          <p:cNvSpPr txBox="1"/>
          <p:nvPr/>
        </p:nvSpPr>
        <p:spPr>
          <a:xfrm>
            <a:off x="8307422" y="6712307"/>
            <a:ext cx="238439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de-DE" dirty="0"/>
              <a:t>Verteilung</a:t>
            </a:r>
          </a:p>
        </p:txBody>
      </p:sp>
      <p:sp>
        <p:nvSpPr>
          <p:cNvPr id="6" name="Datumsplatzhalter 5">
            <a:extLst>
              <a:ext uri="{FF2B5EF4-FFF2-40B4-BE49-F238E27FC236}">
                <a16:creationId xmlns:a16="http://schemas.microsoft.com/office/drawing/2014/main" id="{B3A61776-3F0B-2430-E3AF-6494BC5CA391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109191FE-6F5A-4E25-8730-11A06283FF30}" type="datetime1">
              <a:rPr lang="de-DE" smtClean="0"/>
              <a:t>15.07.2026</a:t>
            </a:fld>
            <a:endParaRPr lang="de-DE" dirty="0"/>
          </a:p>
        </p:txBody>
      </p:sp>
      <p:grpSp>
        <p:nvGrpSpPr>
          <p:cNvPr id="140" name="LS-3P-B10">
            <a:extLst>
              <a:ext uri="{FF2B5EF4-FFF2-40B4-BE49-F238E27FC236}">
                <a16:creationId xmlns:a16="http://schemas.microsoft.com/office/drawing/2014/main" id="{6E5791BC-058A-2A54-61BB-B8E565817478}"/>
              </a:ext>
            </a:extLst>
          </p:cNvPr>
          <p:cNvGrpSpPr/>
          <p:nvPr/>
        </p:nvGrpSpPr>
        <p:grpSpPr>
          <a:xfrm>
            <a:off x="7095370" y="-4"/>
            <a:ext cx="1160020" cy="3846275"/>
            <a:chOff x="2479358" y="0"/>
            <a:chExt cx="1160020" cy="3846275"/>
          </a:xfrm>
        </p:grpSpPr>
        <p:cxnSp>
          <p:nvCxnSpPr>
            <p:cNvPr id="141" name="Ursprung" hidden="1">
              <a:extLst>
                <a:ext uri="{FF2B5EF4-FFF2-40B4-BE49-F238E27FC236}">
                  <a16:creationId xmlns:a16="http://schemas.microsoft.com/office/drawing/2014/main" id="{66F134F1-4EF2-AD13-D9F9-F92C6BAD3AD5}"/>
                </a:ext>
              </a:extLst>
            </p:cNvPr>
            <p:cNvCxnSpPr>
              <a:cxnSpLocks/>
            </p:cNvCxnSpPr>
            <p:nvPr/>
          </p:nvCxnSpPr>
          <p:spPr>
            <a:xfrm>
              <a:off x="2479358" y="0"/>
              <a:ext cx="76200" cy="0"/>
            </a:xfrm>
            <a:prstGeom prst="line">
              <a:avLst/>
            </a:prstGeom>
            <a:ln w="3175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Gerader Verbinder">
              <a:extLst>
                <a:ext uri="{FF2B5EF4-FFF2-40B4-BE49-F238E27FC236}">
                  <a16:creationId xmlns:a16="http://schemas.microsoft.com/office/drawing/2014/main" id="{1011A9C5-7746-FB55-C3F5-B92A4EE354B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033715" y="395288"/>
              <a:ext cx="2855" cy="608012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Gerader Verbinder">
              <a:extLst>
                <a:ext uri="{FF2B5EF4-FFF2-40B4-BE49-F238E27FC236}">
                  <a16:creationId xmlns:a16="http://schemas.microsoft.com/office/drawing/2014/main" id="{24047BC8-FF41-CE40-7771-9060443B8DED}"/>
                </a:ext>
              </a:extLst>
            </p:cNvPr>
            <p:cNvCxnSpPr>
              <a:cxnSpLocks/>
            </p:cNvCxnSpPr>
            <p:nvPr/>
          </p:nvCxnSpPr>
          <p:spPr>
            <a:xfrm>
              <a:off x="2486025" y="395288"/>
              <a:ext cx="1153353" cy="0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Gerader Verbinder">
              <a:extLst>
                <a:ext uri="{FF2B5EF4-FFF2-40B4-BE49-F238E27FC236}">
                  <a16:creationId xmlns:a16="http://schemas.microsoft.com/office/drawing/2014/main" id="{9520420C-1E8F-4092-739B-E986E6C53246}"/>
                </a:ext>
              </a:extLst>
            </p:cNvPr>
            <p:cNvCxnSpPr>
              <a:cxnSpLocks/>
            </p:cNvCxnSpPr>
            <p:nvPr/>
          </p:nvCxnSpPr>
          <p:spPr>
            <a:xfrm>
              <a:off x="3033075" y="1732084"/>
              <a:ext cx="640" cy="2039496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5" name="Leitungsschutzschalter">
              <a:extLst>
                <a:ext uri="{FF2B5EF4-FFF2-40B4-BE49-F238E27FC236}">
                  <a16:creationId xmlns:a16="http://schemas.microsoft.com/office/drawing/2014/main" id="{D02EC64C-DADF-291F-4854-4FEC5C1C47AA}"/>
                </a:ext>
              </a:extLst>
            </p:cNvPr>
            <p:cNvGrpSpPr/>
            <p:nvPr/>
          </p:nvGrpSpPr>
          <p:grpSpPr>
            <a:xfrm>
              <a:off x="2527161" y="1009968"/>
              <a:ext cx="506075" cy="962740"/>
              <a:chOff x="1391781" y="827088"/>
              <a:chExt cx="506075" cy="962740"/>
            </a:xfrm>
          </p:grpSpPr>
          <p:grpSp>
            <p:nvGrpSpPr>
              <p:cNvPr id="147" name="@eB_Symbol">
                <a:extLst>
                  <a:ext uri="{FF2B5EF4-FFF2-40B4-BE49-F238E27FC236}">
                    <a16:creationId xmlns:a16="http://schemas.microsoft.com/office/drawing/2014/main" id="{B762AF49-2E2B-1DCC-500F-89422E523BD3}"/>
                  </a:ext>
                </a:extLst>
              </p:cNvPr>
              <p:cNvGrpSpPr/>
              <p:nvPr/>
            </p:nvGrpSpPr>
            <p:grpSpPr>
              <a:xfrm>
                <a:off x="1640807" y="827088"/>
                <a:ext cx="257049" cy="715400"/>
                <a:chOff x="1640807" y="827088"/>
                <a:chExt cx="257049" cy="715400"/>
              </a:xfrm>
            </p:grpSpPr>
            <p:cxnSp>
              <p:nvCxnSpPr>
                <p:cNvPr id="154" name="Verbinder">
                  <a:extLst>
                    <a:ext uri="{FF2B5EF4-FFF2-40B4-BE49-F238E27FC236}">
                      <a16:creationId xmlns:a16="http://schemas.microsoft.com/office/drawing/2014/main" id="{0F33F830-5159-3414-602B-C4943E5370E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1724145" y="921576"/>
                  <a:ext cx="173711" cy="510581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5" name="Verbinder">
                  <a:extLst>
                    <a:ext uri="{FF2B5EF4-FFF2-40B4-BE49-F238E27FC236}">
                      <a16:creationId xmlns:a16="http://schemas.microsoft.com/office/drawing/2014/main" id="{DEF1937F-FEFC-FC30-9FE0-B8CC82521DF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1706682" y="1172603"/>
                  <a:ext cx="103068" cy="40692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6" name="Dreieck">
                  <a:extLst>
                    <a:ext uri="{FF2B5EF4-FFF2-40B4-BE49-F238E27FC236}">
                      <a16:creationId xmlns:a16="http://schemas.microsoft.com/office/drawing/2014/main" id="{4F160440-325D-F1E3-9932-9BAC27BA5B44}"/>
                    </a:ext>
                  </a:extLst>
                </p:cNvPr>
                <p:cNvSpPr/>
                <p:nvPr/>
              </p:nvSpPr>
              <p:spPr>
                <a:xfrm rot="15053631">
                  <a:off x="1649019" y="1194653"/>
                  <a:ext cx="45719" cy="62144"/>
                </a:xfrm>
                <a:prstGeom prst="triangle">
                  <a:avLst/>
                </a:prstGeom>
                <a:solidFill>
                  <a:srgbClr val="0000FF"/>
                </a:solidFill>
                <a:ln>
                  <a:solidFill>
                    <a:srgbClr val="0000FF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cxnSp>
              <p:nvCxnSpPr>
                <p:cNvPr id="157" name="Verbinder">
                  <a:extLst>
                    <a:ext uri="{FF2B5EF4-FFF2-40B4-BE49-F238E27FC236}">
                      <a16:creationId xmlns:a16="http://schemas.microsoft.com/office/drawing/2014/main" id="{009D6095-75AB-96BC-DDF4-E781D5ED85A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897063" y="827088"/>
                  <a:ext cx="0" cy="127736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8" name="Verbinder">
                  <a:extLst>
                    <a:ext uri="{FF2B5EF4-FFF2-40B4-BE49-F238E27FC236}">
                      <a16:creationId xmlns:a16="http://schemas.microsoft.com/office/drawing/2014/main" id="{49710FD4-B49D-5DA3-B92A-F7142510634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897063" y="1431868"/>
                  <a:ext cx="0" cy="110620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48" name="@eB_Beschriftung">
                <a:extLst>
                  <a:ext uri="{FF2B5EF4-FFF2-40B4-BE49-F238E27FC236}">
                    <a16:creationId xmlns:a16="http://schemas.microsoft.com/office/drawing/2014/main" id="{8CA59238-CA7A-AAAB-A96B-072A02DBB0D7}"/>
                  </a:ext>
                </a:extLst>
              </p:cNvPr>
              <p:cNvGrpSpPr/>
              <p:nvPr/>
            </p:nvGrpSpPr>
            <p:grpSpPr>
              <a:xfrm>
                <a:off x="1391781" y="1335785"/>
                <a:ext cx="416719" cy="454043"/>
                <a:chOff x="1331119" y="824020"/>
                <a:chExt cx="416719" cy="454043"/>
              </a:xfrm>
            </p:grpSpPr>
            <p:sp>
              <p:nvSpPr>
                <p:cNvPr id="149" name="Technische Beschreibung" hidden="1">
                  <a:extLst>
                    <a:ext uri="{FF2B5EF4-FFF2-40B4-BE49-F238E27FC236}">
                      <a16:creationId xmlns:a16="http://schemas.microsoft.com/office/drawing/2014/main" id="{19AE54EA-5FEE-9BD6-67B9-B67811D1F7CB}"/>
                    </a:ext>
                  </a:extLst>
                </p:cNvPr>
                <p:cNvSpPr txBox="1"/>
                <p:nvPr/>
              </p:nvSpPr>
              <p:spPr>
                <a:xfrm>
                  <a:off x="1331119" y="1247285"/>
                  <a:ext cx="416719" cy="30778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 anchor="ctr" anchorCtr="0">
                  <a:spAutoFit/>
                </a:bodyPr>
                <a:lstStyle/>
                <a:p>
                  <a:pPr algn="r"/>
                  <a:r>
                    <a:rPr lang="de-DE" sz="2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Leitungsschutzschalter 3P B10A</a:t>
                  </a:r>
                </a:p>
              </p:txBody>
            </p:sp>
            <p:sp>
              <p:nvSpPr>
                <p:cNvPr id="150" name="Technischer Wert">
                  <a:extLst>
                    <a:ext uri="{FF2B5EF4-FFF2-40B4-BE49-F238E27FC236}">
                      <a16:creationId xmlns:a16="http://schemas.microsoft.com/office/drawing/2014/main" id="{CF59D050-B5E5-4936-4E47-587DFCB5ED1F}"/>
                    </a:ext>
                  </a:extLst>
                </p:cNvPr>
                <p:cNvSpPr txBox="1"/>
                <p:nvPr/>
              </p:nvSpPr>
              <p:spPr>
                <a:xfrm>
                  <a:off x="1331119" y="1137757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endParaRPr lang="de-DE" sz="800" dirty="0">
                    <a:latin typeface="Roboto" panose="02000000000000000000" pitchFamily="2" charset="0"/>
                    <a:ea typeface="Roboto" panose="02000000000000000000" pitchFamily="2" charset="0"/>
                  </a:endParaRPr>
                </a:p>
              </p:txBody>
            </p:sp>
            <p:sp>
              <p:nvSpPr>
                <p:cNvPr id="151" name="Technische Daten">
                  <a:extLst>
                    <a:ext uri="{FF2B5EF4-FFF2-40B4-BE49-F238E27FC236}">
                      <a16:creationId xmlns:a16="http://schemas.microsoft.com/office/drawing/2014/main" id="{B55FF0AB-65F5-A876-4C90-FE152802608C}"/>
                    </a:ext>
                  </a:extLst>
                </p:cNvPr>
                <p:cNvSpPr txBox="1"/>
                <p:nvPr/>
              </p:nvSpPr>
              <p:spPr>
                <a:xfrm>
                  <a:off x="1331119" y="1020758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B10A</a:t>
                  </a:r>
                </a:p>
              </p:txBody>
            </p:sp>
            <p:sp>
              <p:nvSpPr>
                <p:cNvPr id="152" name="Polzahl">
                  <a:extLst>
                    <a:ext uri="{FF2B5EF4-FFF2-40B4-BE49-F238E27FC236}">
                      <a16:creationId xmlns:a16="http://schemas.microsoft.com/office/drawing/2014/main" id="{39594EB4-BB86-91F7-4EDF-FC2D5CAF193B}"/>
                    </a:ext>
                  </a:extLst>
                </p:cNvPr>
                <p:cNvSpPr txBox="1"/>
                <p:nvPr/>
              </p:nvSpPr>
              <p:spPr>
                <a:xfrm>
                  <a:off x="1331119" y="916505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3P</a:t>
                  </a:r>
                </a:p>
              </p:txBody>
            </p:sp>
            <p:sp>
              <p:nvSpPr>
                <p:cNvPr id="153" name="Kennzeichen">
                  <a:extLst>
                    <a:ext uri="{FF2B5EF4-FFF2-40B4-BE49-F238E27FC236}">
                      <a16:creationId xmlns:a16="http://schemas.microsoft.com/office/drawing/2014/main" id="{465AA636-BA00-2BD1-D06D-35C4C0D2136A}"/>
                    </a:ext>
                  </a:extLst>
                </p:cNvPr>
                <p:cNvSpPr txBox="1"/>
                <p:nvPr/>
              </p:nvSpPr>
              <p:spPr>
                <a:xfrm>
                  <a:off x="1331119" y="824020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 anchor="ctr" anchorCtr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F</a:t>
                  </a:r>
                </a:p>
              </p:txBody>
            </p:sp>
          </p:grpSp>
        </p:grpSp>
        <p:sp>
          <p:nvSpPr>
            <p:cNvPr id="146" name="Klemme allgemein">
              <a:extLst>
                <a:ext uri="{FF2B5EF4-FFF2-40B4-BE49-F238E27FC236}">
                  <a16:creationId xmlns:a16="http://schemas.microsoft.com/office/drawing/2014/main" id="{F6B9224C-DA26-B834-E4D6-83F165D2A70F}"/>
                </a:ext>
              </a:extLst>
            </p:cNvPr>
            <p:cNvSpPr/>
            <p:nvPr/>
          </p:nvSpPr>
          <p:spPr>
            <a:xfrm>
              <a:off x="2996443" y="3774364"/>
              <a:ext cx="72000" cy="71911"/>
            </a:xfrm>
            <a:prstGeom prst="ellipse">
              <a:avLst/>
            </a:prstGeom>
            <a:noFill/>
            <a:ln w="9525">
              <a:solidFill>
                <a:srgbClr val="92D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101" name="LS-3P-B13">
            <a:extLst>
              <a:ext uri="{FF2B5EF4-FFF2-40B4-BE49-F238E27FC236}">
                <a16:creationId xmlns:a16="http://schemas.microsoft.com/office/drawing/2014/main" id="{4ABC37FC-08D6-AA79-83CD-DCBCBEACFECE}"/>
              </a:ext>
            </a:extLst>
          </p:cNvPr>
          <p:cNvGrpSpPr/>
          <p:nvPr/>
        </p:nvGrpSpPr>
        <p:grpSpPr>
          <a:xfrm>
            <a:off x="5937945" y="0"/>
            <a:ext cx="1160020" cy="3846275"/>
            <a:chOff x="2479358" y="0"/>
            <a:chExt cx="1160020" cy="3846275"/>
          </a:xfrm>
        </p:grpSpPr>
        <p:cxnSp>
          <p:nvCxnSpPr>
            <p:cNvPr id="102" name="Ursprung" hidden="1">
              <a:extLst>
                <a:ext uri="{FF2B5EF4-FFF2-40B4-BE49-F238E27FC236}">
                  <a16:creationId xmlns:a16="http://schemas.microsoft.com/office/drawing/2014/main" id="{2017B3BF-3DCB-FF61-2E9E-63EBAF0B8466}"/>
                </a:ext>
              </a:extLst>
            </p:cNvPr>
            <p:cNvCxnSpPr>
              <a:cxnSpLocks/>
            </p:cNvCxnSpPr>
            <p:nvPr/>
          </p:nvCxnSpPr>
          <p:spPr>
            <a:xfrm>
              <a:off x="2479358" y="0"/>
              <a:ext cx="76200" cy="0"/>
            </a:xfrm>
            <a:prstGeom prst="line">
              <a:avLst/>
            </a:prstGeom>
            <a:ln w="3175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Gerader Verbinder">
              <a:extLst>
                <a:ext uri="{FF2B5EF4-FFF2-40B4-BE49-F238E27FC236}">
                  <a16:creationId xmlns:a16="http://schemas.microsoft.com/office/drawing/2014/main" id="{6794E3F6-C0E9-0B9A-6CB7-7E27F8CDCE8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033715" y="395288"/>
              <a:ext cx="2855" cy="608012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Gerader Verbinder">
              <a:extLst>
                <a:ext uri="{FF2B5EF4-FFF2-40B4-BE49-F238E27FC236}">
                  <a16:creationId xmlns:a16="http://schemas.microsoft.com/office/drawing/2014/main" id="{4B6AA975-C128-A72E-CFDD-469C06A07E83}"/>
                </a:ext>
              </a:extLst>
            </p:cNvPr>
            <p:cNvCxnSpPr>
              <a:cxnSpLocks/>
            </p:cNvCxnSpPr>
            <p:nvPr/>
          </p:nvCxnSpPr>
          <p:spPr>
            <a:xfrm>
              <a:off x="2486025" y="395288"/>
              <a:ext cx="1153353" cy="0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Gerader Verbinder">
              <a:extLst>
                <a:ext uri="{FF2B5EF4-FFF2-40B4-BE49-F238E27FC236}">
                  <a16:creationId xmlns:a16="http://schemas.microsoft.com/office/drawing/2014/main" id="{ABF56EBB-F37F-B42A-C06E-CC6BCE536AD1}"/>
                </a:ext>
              </a:extLst>
            </p:cNvPr>
            <p:cNvCxnSpPr>
              <a:cxnSpLocks/>
            </p:cNvCxnSpPr>
            <p:nvPr/>
          </p:nvCxnSpPr>
          <p:spPr>
            <a:xfrm>
              <a:off x="3033075" y="1732084"/>
              <a:ext cx="640" cy="2039496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6" name="Leitungsschutzschalter">
              <a:extLst>
                <a:ext uri="{FF2B5EF4-FFF2-40B4-BE49-F238E27FC236}">
                  <a16:creationId xmlns:a16="http://schemas.microsoft.com/office/drawing/2014/main" id="{428E7FC6-9212-6021-53A3-1EE0921B3CD5}"/>
                </a:ext>
              </a:extLst>
            </p:cNvPr>
            <p:cNvGrpSpPr/>
            <p:nvPr/>
          </p:nvGrpSpPr>
          <p:grpSpPr>
            <a:xfrm>
              <a:off x="2527161" y="1009968"/>
              <a:ext cx="506075" cy="962740"/>
              <a:chOff x="1391781" y="827088"/>
              <a:chExt cx="506075" cy="962740"/>
            </a:xfrm>
          </p:grpSpPr>
          <p:grpSp>
            <p:nvGrpSpPr>
              <p:cNvPr id="108" name="@eB_Symbol">
                <a:extLst>
                  <a:ext uri="{FF2B5EF4-FFF2-40B4-BE49-F238E27FC236}">
                    <a16:creationId xmlns:a16="http://schemas.microsoft.com/office/drawing/2014/main" id="{82F6922C-C11B-4655-20F2-4DD3CE691360}"/>
                  </a:ext>
                </a:extLst>
              </p:cNvPr>
              <p:cNvGrpSpPr/>
              <p:nvPr/>
            </p:nvGrpSpPr>
            <p:grpSpPr>
              <a:xfrm>
                <a:off x="1640807" y="827088"/>
                <a:ext cx="257049" cy="715400"/>
                <a:chOff x="1640807" y="827088"/>
                <a:chExt cx="257049" cy="715400"/>
              </a:xfrm>
            </p:grpSpPr>
            <p:cxnSp>
              <p:nvCxnSpPr>
                <p:cNvPr id="116" name="Verbinder">
                  <a:extLst>
                    <a:ext uri="{FF2B5EF4-FFF2-40B4-BE49-F238E27FC236}">
                      <a16:creationId xmlns:a16="http://schemas.microsoft.com/office/drawing/2014/main" id="{F7F21B5A-AC36-134E-566C-D6CD514EAD0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1724145" y="921576"/>
                  <a:ext cx="173711" cy="510581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7" name="Verbinder">
                  <a:extLst>
                    <a:ext uri="{FF2B5EF4-FFF2-40B4-BE49-F238E27FC236}">
                      <a16:creationId xmlns:a16="http://schemas.microsoft.com/office/drawing/2014/main" id="{EA7B6C7E-5041-81A8-EAB5-2B3D487CEF7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1706682" y="1172603"/>
                  <a:ext cx="103068" cy="40692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8" name="Dreieck">
                  <a:extLst>
                    <a:ext uri="{FF2B5EF4-FFF2-40B4-BE49-F238E27FC236}">
                      <a16:creationId xmlns:a16="http://schemas.microsoft.com/office/drawing/2014/main" id="{9335A74A-A5BE-94F2-D7A6-ED9C787B69A9}"/>
                    </a:ext>
                  </a:extLst>
                </p:cNvPr>
                <p:cNvSpPr/>
                <p:nvPr/>
              </p:nvSpPr>
              <p:spPr>
                <a:xfrm rot="15053631">
                  <a:off x="1649019" y="1194653"/>
                  <a:ext cx="45719" cy="62144"/>
                </a:xfrm>
                <a:prstGeom prst="triangle">
                  <a:avLst/>
                </a:prstGeom>
                <a:solidFill>
                  <a:srgbClr val="0000FF"/>
                </a:solidFill>
                <a:ln>
                  <a:solidFill>
                    <a:srgbClr val="0000FF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cxnSp>
              <p:nvCxnSpPr>
                <p:cNvPr id="119" name="Verbinder">
                  <a:extLst>
                    <a:ext uri="{FF2B5EF4-FFF2-40B4-BE49-F238E27FC236}">
                      <a16:creationId xmlns:a16="http://schemas.microsoft.com/office/drawing/2014/main" id="{F2E08901-ADD1-C364-79AF-2A854ED003C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897063" y="827088"/>
                  <a:ext cx="0" cy="127736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0" name="Verbinder">
                  <a:extLst>
                    <a:ext uri="{FF2B5EF4-FFF2-40B4-BE49-F238E27FC236}">
                      <a16:creationId xmlns:a16="http://schemas.microsoft.com/office/drawing/2014/main" id="{8F4DCF30-B4AB-4C4E-788C-D82449C3C4A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897063" y="1431868"/>
                  <a:ext cx="0" cy="110620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9" name="@eB_Beschriftung">
                <a:extLst>
                  <a:ext uri="{FF2B5EF4-FFF2-40B4-BE49-F238E27FC236}">
                    <a16:creationId xmlns:a16="http://schemas.microsoft.com/office/drawing/2014/main" id="{34F93A59-1169-4FFC-56C8-C1557C52F95B}"/>
                  </a:ext>
                </a:extLst>
              </p:cNvPr>
              <p:cNvGrpSpPr/>
              <p:nvPr/>
            </p:nvGrpSpPr>
            <p:grpSpPr>
              <a:xfrm>
                <a:off x="1391781" y="1335785"/>
                <a:ext cx="416719" cy="454043"/>
                <a:chOff x="1331119" y="824020"/>
                <a:chExt cx="416719" cy="454043"/>
              </a:xfrm>
            </p:grpSpPr>
            <p:sp>
              <p:nvSpPr>
                <p:cNvPr id="110" name="Technische Beschreibung" hidden="1">
                  <a:extLst>
                    <a:ext uri="{FF2B5EF4-FFF2-40B4-BE49-F238E27FC236}">
                      <a16:creationId xmlns:a16="http://schemas.microsoft.com/office/drawing/2014/main" id="{E512CC0B-F66F-E457-FAAE-96B1241D100F}"/>
                    </a:ext>
                  </a:extLst>
                </p:cNvPr>
                <p:cNvSpPr txBox="1"/>
                <p:nvPr/>
              </p:nvSpPr>
              <p:spPr>
                <a:xfrm>
                  <a:off x="1331119" y="1247285"/>
                  <a:ext cx="416719" cy="30778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 anchor="ctr" anchorCtr="0">
                  <a:spAutoFit/>
                </a:bodyPr>
                <a:lstStyle/>
                <a:p>
                  <a:pPr algn="r"/>
                  <a:r>
                    <a:rPr lang="de-DE" sz="2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Leitungsschutzschalter 3P B13A</a:t>
                  </a:r>
                </a:p>
              </p:txBody>
            </p:sp>
            <p:sp>
              <p:nvSpPr>
                <p:cNvPr id="112" name="Technischer Wert">
                  <a:extLst>
                    <a:ext uri="{FF2B5EF4-FFF2-40B4-BE49-F238E27FC236}">
                      <a16:creationId xmlns:a16="http://schemas.microsoft.com/office/drawing/2014/main" id="{8F18F420-2CDB-1AFC-7352-691EF8EF4AB7}"/>
                    </a:ext>
                  </a:extLst>
                </p:cNvPr>
                <p:cNvSpPr txBox="1"/>
                <p:nvPr/>
              </p:nvSpPr>
              <p:spPr>
                <a:xfrm>
                  <a:off x="1331119" y="1137757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endParaRPr lang="de-DE" sz="800" dirty="0">
                    <a:latin typeface="Roboto" panose="02000000000000000000" pitchFamily="2" charset="0"/>
                    <a:ea typeface="Roboto" panose="02000000000000000000" pitchFamily="2" charset="0"/>
                  </a:endParaRPr>
                </a:p>
              </p:txBody>
            </p:sp>
            <p:sp>
              <p:nvSpPr>
                <p:cNvPr id="113" name="Technische Daten">
                  <a:extLst>
                    <a:ext uri="{FF2B5EF4-FFF2-40B4-BE49-F238E27FC236}">
                      <a16:creationId xmlns:a16="http://schemas.microsoft.com/office/drawing/2014/main" id="{21BCEF9F-FDD9-473F-9CB8-F1CC98BAE997}"/>
                    </a:ext>
                  </a:extLst>
                </p:cNvPr>
                <p:cNvSpPr txBox="1"/>
                <p:nvPr/>
              </p:nvSpPr>
              <p:spPr>
                <a:xfrm>
                  <a:off x="1331119" y="1020758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B13A</a:t>
                  </a:r>
                </a:p>
              </p:txBody>
            </p:sp>
            <p:sp>
              <p:nvSpPr>
                <p:cNvPr id="114" name="Polzahl">
                  <a:extLst>
                    <a:ext uri="{FF2B5EF4-FFF2-40B4-BE49-F238E27FC236}">
                      <a16:creationId xmlns:a16="http://schemas.microsoft.com/office/drawing/2014/main" id="{2277062C-DE88-67F7-1AB7-6B6ED535ECF2}"/>
                    </a:ext>
                  </a:extLst>
                </p:cNvPr>
                <p:cNvSpPr txBox="1"/>
                <p:nvPr/>
              </p:nvSpPr>
              <p:spPr>
                <a:xfrm>
                  <a:off x="1331119" y="916505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3P</a:t>
                  </a:r>
                </a:p>
              </p:txBody>
            </p:sp>
            <p:sp>
              <p:nvSpPr>
                <p:cNvPr id="115" name="Kennzeichen">
                  <a:extLst>
                    <a:ext uri="{FF2B5EF4-FFF2-40B4-BE49-F238E27FC236}">
                      <a16:creationId xmlns:a16="http://schemas.microsoft.com/office/drawing/2014/main" id="{5D0BE69E-00E6-74EA-3990-B9CE4282351A}"/>
                    </a:ext>
                  </a:extLst>
                </p:cNvPr>
                <p:cNvSpPr txBox="1"/>
                <p:nvPr/>
              </p:nvSpPr>
              <p:spPr>
                <a:xfrm>
                  <a:off x="1331119" y="824020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 anchor="ctr" anchorCtr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F</a:t>
                  </a:r>
                </a:p>
              </p:txBody>
            </p:sp>
          </p:grpSp>
        </p:grpSp>
        <p:sp>
          <p:nvSpPr>
            <p:cNvPr id="107" name="Klemme allgemein">
              <a:extLst>
                <a:ext uri="{FF2B5EF4-FFF2-40B4-BE49-F238E27FC236}">
                  <a16:creationId xmlns:a16="http://schemas.microsoft.com/office/drawing/2014/main" id="{C4D280B2-B295-CA5A-8D0D-35BD6B04C1C7}"/>
                </a:ext>
              </a:extLst>
            </p:cNvPr>
            <p:cNvSpPr/>
            <p:nvPr/>
          </p:nvSpPr>
          <p:spPr>
            <a:xfrm>
              <a:off x="2996443" y="3774364"/>
              <a:ext cx="72000" cy="71911"/>
            </a:xfrm>
            <a:prstGeom prst="ellipse">
              <a:avLst/>
            </a:prstGeom>
            <a:noFill/>
            <a:ln w="9525">
              <a:solidFill>
                <a:srgbClr val="92D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121" name="LS-3P-B16">
            <a:extLst>
              <a:ext uri="{FF2B5EF4-FFF2-40B4-BE49-F238E27FC236}">
                <a16:creationId xmlns:a16="http://schemas.microsoft.com/office/drawing/2014/main" id="{C552360C-745A-63CC-EDFB-6A04D7DC5AA9}"/>
              </a:ext>
            </a:extLst>
          </p:cNvPr>
          <p:cNvGrpSpPr/>
          <p:nvPr/>
        </p:nvGrpSpPr>
        <p:grpSpPr>
          <a:xfrm>
            <a:off x="4787325" y="0"/>
            <a:ext cx="1160020" cy="3846275"/>
            <a:chOff x="2479358" y="0"/>
            <a:chExt cx="1160020" cy="3846275"/>
          </a:xfrm>
        </p:grpSpPr>
        <p:cxnSp>
          <p:nvCxnSpPr>
            <p:cNvPr id="122" name="Ursprung" hidden="1">
              <a:extLst>
                <a:ext uri="{FF2B5EF4-FFF2-40B4-BE49-F238E27FC236}">
                  <a16:creationId xmlns:a16="http://schemas.microsoft.com/office/drawing/2014/main" id="{29FCB49C-FE9D-6C3D-2E2D-2A8995F6E7C3}"/>
                </a:ext>
              </a:extLst>
            </p:cNvPr>
            <p:cNvCxnSpPr>
              <a:cxnSpLocks/>
            </p:cNvCxnSpPr>
            <p:nvPr/>
          </p:nvCxnSpPr>
          <p:spPr>
            <a:xfrm>
              <a:off x="2479358" y="0"/>
              <a:ext cx="76200" cy="0"/>
            </a:xfrm>
            <a:prstGeom prst="line">
              <a:avLst/>
            </a:prstGeom>
            <a:ln w="3175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Gerader Verbinder">
              <a:extLst>
                <a:ext uri="{FF2B5EF4-FFF2-40B4-BE49-F238E27FC236}">
                  <a16:creationId xmlns:a16="http://schemas.microsoft.com/office/drawing/2014/main" id="{7A3D6033-7DB8-5DFA-E9A2-ED69054CD60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033715" y="395288"/>
              <a:ext cx="2855" cy="608012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Gerader Verbinder">
              <a:extLst>
                <a:ext uri="{FF2B5EF4-FFF2-40B4-BE49-F238E27FC236}">
                  <a16:creationId xmlns:a16="http://schemas.microsoft.com/office/drawing/2014/main" id="{F8BC943F-627D-BE19-8D10-C9845EC1975F}"/>
                </a:ext>
              </a:extLst>
            </p:cNvPr>
            <p:cNvCxnSpPr>
              <a:cxnSpLocks/>
            </p:cNvCxnSpPr>
            <p:nvPr/>
          </p:nvCxnSpPr>
          <p:spPr>
            <a:xfrm>
              <a:off x="2486025" y="395288"/>
              <a:ext cx="1153353" cy="0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Gerader Verbinder">
              <a:extLst>
                <a:ext uri="{FF2B5EF4-FFF2-40B4-BE49-F238E27FC236}">
                  <a16:creationId xmlns:a16="http://schemas.microsoft.com/office/drawing/2014/main" id="{1A823224-BF51-0A35-0C3B-9F1D72AB542B}"/>
                </a:ext>
              </a:extLst>
            </p:cNvPr>
            <p:cNvCxnSpPr>
              <a:cxnSpLocks/>
            </p:cNvCxnSpPr>
            <p:nvPr/>
          </p:nvCxnSpPr>
          <p:spPr>
            <a:xfrm>
              <a:off x="3033075" y="1732084"/>
              <a:ext cx="640" cy="2039496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6" name="Leitungsschutzschalter">
              <a:extLst>
                <a:ext uri="{FF2B5EF4-FFF2-40B4-BE49-F238E27FC236}">
                  <a16:creationId xmlns:a16="http://schemas.microsoft.com/office/drawing/2014/main" id="{B7987404-168D-74FE-9E8A-0530A0EBC493}"/>
                </a:ext>
              </a:extLst>
            </p:cNvPr>
            <p:cNvGrpSpPr/>
            <p:nvPr/>
          </p:nvGrpSpPr>
          <p:grpSpPr>
            <a:xfrm>
              <a:off x="2527161" y="1009968"/>
              <a:ext cx="506075" cy="962740"/>
              <a:chOff x="1391781" y="827088"/>
              <a:chExt cx="506075" cy="962740"/>
            </a:xfrm>
          </p:grpSpPr>
          <p:grpSp>
            <p:nvGrpSpPr>
              <p:cNvPr id="128" name="@eB_Symbol">
                <a:extLst>
                  <a:ext uri="{FF2B5EF4-FFF2-40B4-BE49-F238E27FC236}">
                    <a16:creationId xmlns:a16="http://schemas.microsoft.com/office/drawing/2014/main" id="{60A2289B-D718-EFD5-FAF7-58A60E809935}"/>
                  </a:ext>
                </a:extLst>
              </p:cNvPr>
              <p:cNvGrpSpPr/>
              <p:nvPr/>
            </p:nvGrpSpPr>
            <p:grpSpPr>
              <a:xfrm>
                <a:off x="1640807" y="827088"/>
                <a:ext cx="257049" cy="715400"/>
                <a:chOff x="1640807" y="827088"/>
                <a:chExt cx="257049" cy="715400"/>
              </a:xfrm>
            </p:grpSpPr>
            <p:cxnSp>
              <p:nvCxnSpPr>
                <p:cNvPr id="135" name="Verbinder">
                  <a:extLst>
                    <a:ext uri="{FF2B5EF4-FFF2-40B4-BE49-F238E27FC236}">
                      <a16:creationId xmlns:a16="http://schemas.microsoft.com/office/drawing/2014/main" id="{DFB55357-40A6-A02B-ABA1-1CF5214433F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1724145" y="921576"/>
                  <a:ext cx="173711" cy="510581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6" name="Verbinder">
                  <a:extLst>
                    <a:ext uri="{FF2B5EF4-FFF2-40B4-BE49-F238E27FC236}">
                      <a16:creationId xmlns:a16="http://schemas.microsoft.com/office/drawing/2014/main" id="{789D5284-8092-4AFF-5942-23383F4DFDA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1706682" y="1172603"/>
                  <a:ext cx="103068" cy="40692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7" name="Dreieck">
                  <a:extLst>
                    <a:ext uri="{FF2B5EF4-FFF2-40B4-BE49-F238E27FC236}">
                      <a16:creationId xmlns:a16="http://schemas.microsoft.com/office/drawing/2014/main" id="{7DD06A8D-FC3D-4145-808C-7AF44BFC28CE}"/>
                    </a:ext>
                  </a:extLst>
                </p:cNvPr>
                <p:cNvSpPr/>
                <p:nvPr/>
              </p:nvSpPr>
              <p:spPr>
                <a:xfrm rot="15053631">
                  <a:off x="1649019" y="1194653"/>
                  <a:ext cx="45719" cy="62144"/>
                </a:xfrm>
                <a:prstGeom prst="triangle">
                  <a:avLst/>
                </a:prstGeom>
                <a:solidFill>
                  <a:srgbClr val="0000FF"/>
                </a:solidFill>
                <a:ln>
                  <a:solidFill>
                    <a:srgbClr val="0000FF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cxnSp>
              <p:nvCxnSpPr>
                <p:cNvPr id="138" name="Verbinder">
                  <a:extLst>
                    <a:ext uri="{FF2B5EF4-FFF2-40B4-BE49-F238E27FC236}">
                      <a16:creationId xmlns:a16="http://schemas.microsoft.com/office/drawing/2014/main" id="{E7521F21-EA9A-58FD-892E-9DF4225735D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897063" y="827088"/>
                  <a:ext cx="0" cy="127736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9" name="Verbinder">
                  <a:extLst>
                    <a:ext uri="{FF2B5EF4-FFF2-40B4-BE49-F238E27FC236}">
                      <a16:creationId xmlns:a16="http://schemas.microsoft.com/office/drawing/2014/main" id="{3408161D-C3F7-FA2B-D02C-495EBA805E4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897063" y="1431868"/>
                  <a:ext cx="0" cy="110620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29" name="@eB_Beschriftung">
                <a:extLst>
                  <a:ext uri="{FF2B5EF4-FFF2-40B4-BE49-F238E27FC236}">
                    <a16:creationId xmlns:a16="http://schemas.microsoft.com/office/drawing/2014/main" id="{6B068ADE-3709-BD24-49A6-9B7705D9544E}"/>
                  </a:ext>
                </a:extLst>
              </p:cNvPr>
              <p:cNvGrpSpPr/>
              <p:nvPr/>
            </p:nvGrpSpPr>
            <p:grpSpPr>
              <a:xfrm>
                <a:off x="1391781" y="1335785"/>
                <a:ext cx="416719" cy="454043"/>
                <a:chOff x="1331119" y="824020"/>
                <a:chExt cx="416719" cy="454043"/>
              </a:xfrm>
            </p:grpSpPr>
            <p:sp>
              <p:nvSpPr>
                <p:cNvPr id="130" name="Technische Beschreibung" hidden="1">
                  <a:extLst>
                    <a:ext uri="{FF2B5EF4-FFF2-40B4-BE49-F238E27FC236}">
                      <a16:creationId xmlns:a16="http://schemas.microsoft.com/office/drawing/2014/main" id="{8201D3E6-0CE3-75AF-72AC-5A9A0EE71AB4}"/>
                    </a:ext>
                  </a:extLst>
                </p:cNvPr>
                <p:cNvSpPr txBox="1"/>
                <p:nvPr/>
              </p:nvSpPr>
              <p:spPr>
                <a:xfrm>
                  <a:off x="1331119" y="1247285"/>
                  <a:ext cx="416719" cy="30778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 anchor="ctr" anchorCtr="0">
                  <a:spAutoFit/>
                </a:bodyPr>
                <a:lstStyle/>
                <a:p>
                  <a:pPr algn="r"/>
                  <a:r>
                    <a:rPr lang="de-DE" sz="2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Leitungsschutzschalter 3P B16A</a:t>
                  </a:r>
                </a:p>
              </p:txBody>
            </p:sp>
            <p:sp>
              <p:nvSpPr>
                <p:cNvPr id="131" name="Technischer Wert">
                  <a:extLst>
                    <a:ext uri="{FF2B5EF4-FFF2-40B4-BE49-F238E27FC236}">
                      <a16:creationId xmlns:a16="http://schemas.microsoft.com/office/drawing/2014/main" id="{9D3640AE-2873-17A6-C6A2-1D8F78EE556E}"/>
                    </a:ext>
                  </a:extLst>
                </p:cNvPr>
                <p:cNvSpPr txBox="1"/>
                <p:nvPr/>
              </p:nvSpPr>
              <p:spPr>
                <a:xfrm>
                  <a:off x="1331119" y="1137757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endParaRPr lang="de-DE" sz="800" dirty="0">
                    <a:latin typeface="Roboto" panose="02000000000000000000" pitchFamily="2" charset="0"/>
                    <a:ea typeface="Roboto" panose="02000000000000000000" pitchFamily="2" charset="0"/>
                  </a:endParaRPr>
                </a:p>
              </p:txBody>
            </p:sp>
            <p:sp>
              <p:nvSpPr>
                <p:cNvPr id="132" name="Technische Daten">
                  <a:extLst>
                    <a:ext uri="{FF2B5EF4-FFF2-40B4-BE49-F238E27FC236}">
                      <a16:creationId xmlns:a16="http://schemas.microsoft.com/office/drawing/2014/main" id="{7618E764-AA9E-57A7-20EB-D3FEBAE0E12A}"/>
                    </a:ext>
                  </a:extLst>
                </p:cNvPr>
                <p:cNvSpPr txBox="1"/>
                <p:nvPr/>
              </p:nvSpPr>
              <p:spPr>
                <a:xfrm>
                  <a:off x="1331119" y="1020758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B16A</a:t>
                  </a:r>
                </a:p>
              </p:txBody>
            </p:sp>
            <p:sp>
              <p:nvSpPr>
                <p:cNvPr id="133" name="Polzahl">
                  <a:extLst>
                    <a:ext uri="{FF2B5EF4-FFF2-40B4-BE49-F238E27FC236}">
                      <a16:creationId xmlns:a16="http://schemas.microsoft.com/office/drawing/2014/main" id="{92188FCF-3C33-51BC-657E-FA4D132CF79F}"/>
                    </a:ext>
                  </a:extLst>
                </p:cNvPr>
                <p:cNvSpPr txBox="1"/>
                <p:nvPr/>
              </p:nvSpPr>
              <p:spPr>
                <a:xfrm>
                  <a:off x="1331119" y="916505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3P</a:t>
                  </a:r>
                </a:p>
              </p:txBody>
            </p:sp>
            <p:sp>
              <p:nvSpPr>
                <p:cNvPr id="134" name="Kennzeichen">
                  <a:extLst>
                    <a:ext uri="{FF2B5EF4-FFF2-40B4-BE49-F238E27FC236}">
                      <a16:creationId xmlns:a16="http://schemas.microsoft.com/office/drawing/2014/main" id="{083C1C57-B1EC-D60A-E912-AB28A7CBB23B}"/>
                    </a:ext>
                  </a:extLst>
                </p:cNvPr>
                <p:cNvSpPr txBox="1"/>
                <p:nvPr/>
              </p:nvSpPr>
              <p:spPr>
                <a:xfrm>
                  <a:off x="1331119" y="824020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 anchor="ctr" anchorCtr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F</a:t>
                  </a:r>
                </a:p>
              </p:txBody>
            </p:sp>
          </p:grpSp>
        </p:grpSp>
        <p:sp>
          <p:nvSpPr>
            <p:cNvPr id="127" name="Klemme allgemein">
              <a:extLst>
                <a:ext uri="{FF2B5EF4-FFF2-40B4-BE49-F238E27FC236}">
                  <a16:creationId xmlns:a16="http://schemas.microsoft.com/office/drawing/2014/main" id="{2FA74B4C-EDD0-5F32-C0A2-F01524C68230}"/>
                </a:ext>
              </a:extLst>
            </p:cNvPr>
            <p:cNvSpPr/>
            <p:nvPr/>
          </p:nvSpPr>
          <p:spPr>
            <a:xfrm>
              <a:off x="2996443" y="3774364"/>
              <a:ext cx="72000" cy="71911"/>
            </a:xfrm>
            <a:prstGeom prst="ellipse">
              <a:avLst/>
            </a:prstGeom>
            <a:noFill/>
            <a:ln w="9525">
              <a:solidFill>
                <a:srgbClr val="92D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82" name="LS-1P-B10">
            <a:extLst>
              <a:ext uri="{FF2B5EF4-FFF2-40B4-BE49-F238E27FC236}">
                <a16:creationId xmlns:a16="http://schemas.microsoft.com/office/drawing/2014/main" id="{2F914E6A-E29A-76CF-5790-8A47BF0B797A}"/>
              </a:ext>
            </a:extLst>
          </p:cNvPr>
          <p:cNvGrpSpPr/>
          <p:nvPr/>
        </p:nvGrpSpPr>
        <p:grpSpPr>
          <a:xfrm>
            <a:off x="3636783" y="-4"/>
            <a:ext cx="1160020" cy="3846275"/>
            <a:chOff x="2479358" y="0"/>
            <a:chExt cx="1160020" cy="3846275"/>
          </a:xfrm>
        </p:grpSpPr>
        <p:cxnSp>
          <p:nvCxnSpPr>
            <p:cNvPr id="83" name="Ursprung" hidden="1">
              <a:extLst>
                <a:ext uri="{FF2B5EF4-FFF2-40B4-BE49-F238E27FC236}">
                  <a16:creationId xmlns:a16="http://schemas.microsoft.com/office/drawing/2014/main" id="{EF207522-36AB-6EC7-7E33-2479EC5421B7}"/>
                </a:ext>
              </a:extLst>
            </p:cNvPr>
            <p:cNvCxnSpPr>
              <a:cxnSpLocks/>
            </p:cNvCxnSpPr>
            <p:nvPr/>
          </p:nvCxnSpPr>
          <p:spPr>
            <a:xfrm>
              <a:off x="2479358" y="0"/>
              <a:ext cx="76200" cy="0"/>
            </a:xfrm>
            <a:prstGeom prst="line">
              <a:avLst/>
            </a:prstGeom>
            <a:ln w="3175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Gerader Verbinder">
              <a:extLst>
                <a:ext uri="{FF2B5EF4-FFF2-40B4-BE49-F238E27FC236}">
                  <a16:creationId xmlns:a16="http://schemas.microsoft.com/office/drawing/2014/main" id="{946278FE-9C11-0100-B61E-49116788EA8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033715" y="395288"/>
              <a:ext cx="2855" cy="608012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Gerader Verbinder">
              <a:extLst>
                <a:ext uri="{FF2B5EF4-FFF2-40B4-BE49-F238E27FC236}">
                  <a16:creationId xmlns:a16="http://schemas.microsoft.com/office/drawing/2014/main" id="{90F8A83D-6624-9F3F-2164-8317D51639AF}"/>
                </a:ext>
              </a:extLst>
            </p:cNvPr>
            <p:cNvCxnSpPr>
              <a:cxnSpLocks/>
            </p:cNvCxnSpPr>
            <p:nvPr/>
          </p:nvCxnSpPr>
          <p:spPr>
            <a:xfrm>
              <a:off x="2486025" y="395288"/>
              <a:ext cx="1153353" cy="0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Gerader Verbinder">
              <a:extLst>
                <a:ext uri="{FF2B5EF4-FFF2-40B4-BE49-F238E27FC236}">
                  <a16:creationId xmlns:a16="http://schemas.microsoft.com/office/drawing/2014/main" id="{155CD979-1E54-B1BF-7AB5-9B6C3B11D5B4}"/>
                </a:ext>
              </a:extLst>
            </p:cNvPr>
            <p:cNvCxnSpPr>
              <a:cxnSpLocks/>
            </p:cNvCxnSpPr>
            <p:nvPr/>
          </p:nvCxnSpPr>
          <p:spPr>
            <a:xfrm>
              <a:off x="3033075" y="1732084"/>
              <a:ext cx="640" cy="2039496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7" name="Leitungsschutzschalter">
              <a:extLst>
                <a:ext uri="{FF2B5EF4-FFF2-40B4-BE49-F238E27FC236}">
                  <a16:creationId xmlns:a16="http://schemas.microsoft.com/office/drawing/2014/main" id="{396C8A4C-6542-3E7D-1058-698887438459}"/>
                </a:ext>
              </a:extLst>
            </p:cNvPr>
            <p:cNvGrpSpPr/>
            <p:nvPr/>
          </p:nvGrpSpPr>
          <p:grpSpPr>
            <a:xfrm>
              <a:off x="2527161" y="1009968"/>
              <a:ext cx="506075" cy="962740"/>
              <a:chOff x="1391781" y="827088"/>
              <a:chExt cx="506075" cy="962740"/>
            </a:xfrm>
          </p:grpSpPr>
          <p:grpSp>
            <p:nvGrpSpPr>
              <p:cNvPr id="89" name="@eB_Symbol">
                <a:extLst>
                  <a:ext uri="{FF2B5EF4-FFF2-40B4-BE49-F238E27FC236}">
                    <a16:creationId xmlns:a16="http://schemas.microsoft.com/office/drawing/2014/main" id="{CAAF6070-3B11-7A40-8676-8DEC1DFE2E91}"/>
                  </a:ext>
                </a:extLst>
              </p:cNvPr>
              <p:cNvGrpSpPr/>
              <p:nvPr/>
            </p:nvGrpSpPr>
            <p:grpSpPr>
              <a:xfrm>
                <a:off x="1640807" y="827088"/>
                <a:ext cx="257049" cy="715400"/>
                <a:chOff x="1640807" y="827088"/>
                <a:chExt cx="257049" cy="715400"/>
              </a:xfrm>
            </p:grpSpPr>
            <p:cxnSp>
              <p:nvCxnSpPr>
                <p:cNvPr id="96" name="Verbinder">
                  <a:extLst>
                    <a:ext uri="{FF2B5EF4-FFF2-40B4-BE49-F238E27FC236}">
                      <a16:creationId xmlns:a16="http://schemas.microsoft.com/office/drawing/2014/main" id="{39CEC6F3-B3B9-3FB8-7D7F-3B16CD54DAE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1724145" y="921576"/>
                  <a:ext cx="173711" cy="510581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7" name="Verbinder">
                  <a:extLst>
                    <a:ext uri="{FF2B5EF4-FFF2-40B4-BE49-F238E27FC236}">
                      <a16:creationId xmlns:a16="http://schemas.microsoft.com/office/drawing/2014/main" id="{CE98BEBE-1C58-FF6D-FDD0-78314597EF4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1706682" y="1172603"/>
                  <a:ext cx="103068" cy="40692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8" name="Dreieck">
                  <a:extLst>
                    <a:ext uri="{FF2B5EF4-FFF2-40B4-BE49-F238E27FC236}">
                      <a16:creationId xmlns:a16="http://schemas.microsoft.com/office/drawing/2014/main" id="{7BC6440E-CF22-1B3A-7C76-996DC4C65A7A}"/>
                    </a:ext>
                  </a:extLst>
                </p:cNvPr>
                <p:cNvSpPr/>
                <p:nvPr/>
              </p:nvSpPr>
              <p:spPr>
                <a:xfrm rot="15053631">
                  <a:off x="1649019" y="1194653"/>
                  <a:ext cx="45719" cy="62144"/>
                </a:xfrm>
                <a:prstGeom prst="triangle">
                  <a:avLst/>
                </a:prstGeom>
                <a:solidFill>
                  <a:srgbClr val="0000FF"/>
                </a:solidFill>
                <a:ln>
                  <a:solidFill>
                    <a:srgbClr val="0000FF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cxnSp>
              <p:nvCxnSpPr>
                <p:cNvPr id="99" name="Verbinder">
                  <a:extLst>
                    <a:ext uri="{FF2B5EF4-FFF2-40B4-BE49-F238E27FC236}">
                      <a16:creationId xmlns:a16="http://schemas.microsoft.com/office/drawing/2014/main" id="{2E24C809-0323-93F4-9078-03C656B839B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897063" y="827088"/>
                  <a:ext cx="0" cy="127736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0" name="Verbinder">
                  <a:extLst>
                    <a:ext uri="{FF2B5EF4-FFF2-40B4-BE49-F238E27FC236}">
                      <a16:creationId xmlns:a16="http://schemas.microsoft.com/office/drawing/2014/main" id="{8CA01B57-AAC2-5C64-758C-DB085880E5A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897063" y="1431868"/>
                  <a:ext cx="0" cy="110620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0" name="@eB_Beschriftung">
                <a:extLst>
                  <a:ext uri="{FF2B5EF4-FFF2-40B4-BE49-F238E27FC236}">
                    <a16:creationId xmlns:a16="http://schemas.microsoft.com/office/drawing/2014/main" id="{52506B74-7114-FF33-A7C3-4AC073293AB1}"/>
                  </a:ext>
                </a:extLst>
              </p:cNvPr>
              <p:cNvGrpSpPr/>
              <p:nvPr/>
            </p:nvGrpSpPr>
            <p:grpSpPr>
              <a:xfrm>
                <a:off x="1391781" y="1335785"/>
                <a:ext cx="416719" cy="454043"/>
                <a:chOff x="1331119" y="824020"/>
                <a:chExt cx="416719" cy="454043"/>
              </a:xfrm>
            </p:grpSpPr>
            <p:sp>
              <p:nvSpPr>
                <p:cNvPr id="91" name="Technische Beschreibung" hidden="1">
                  <a:extLst>
                    <a:ext uri="{FF2B5EF4-FFF2-40B4-BE49-F238E27FC236}">
                      <a16:creationId xmlns:a16="http://schemas.microsoft.com/office/drawing/2014/main" id="{C79F36C5-F631-3AD9-3CD4-ABC4093E10E7}"/>
                    </a:ext>
                  </a:extLst>
                </p:cNvPr>
                <p:cNvSpPr txBox="1"/>
                <p:nvPr/>
              </p:nvSpPr>
              <p:spPr>
                <a:xfrm>
                  <a:off x="1331119" y="1247285"/>
                  <a:ext cx="416719" cy="30778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 anchor="ctr" anchorCtr="0">
                  <a:spAutoFit/>
                </a:bodyPr>
                <a:lstStyle/>
                <a:p>
                  <a:pPr algn="r"/>
                  <a:r>
                    <a:rPr lang="de-DE" sz="2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Leitungsschutzschalter 1P B10A</a:t>
                  </a:r>
                </a:p>
              </p:txBody>
            </p:sp>
            <p:sp>
              <p:nvSpPr>
                <p:cNvPr id="92" name="Technischer Wert">
                  <a:extLst>
                    <a:ext uri="{FF2B5EF4-FFF2-40B4-BE49-F238E27FC236}">
                      <a16:creationId xmlns:a16="http://schemas.microsoft.com/office/drawing/2014/main" id="{BDF3DC57-8241-86FF-BA62-904D6E01CF74}"/>
                    </a:ext>
                  </a:extLst>
                </p:cNvPr>
                <p:cNvSpPr txBox="1"/>
                <p:nvPr/>
              </p:nvSpPr>
              <p:spPr>
                <a:xfrm>
                  <a:off x="1331119" y="1137757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endParaRPr lang="de-DE" sz="800" dirty="0">
                    <a:latin typeface="Roboto" panose="02000000000000000000" pitchFamily="2" charset="0"/>
                    <a:ea typeface="Roboto" panose="02000000000000000000" pitchFamily="2" charset="0"/>
                  </a:endParaRPr>
                </a:p>
              </p:txBody>
            </p:sp>
            <p:sp>
              <p:nvSpPr>
                <p:cNvPr id="93" name="Technische Daten">
                  <a:extLst>
                    <a:ext uri="{FF2B5EF4-FFF2-40B4-BE49-F238E27FC236}">
                      <a16:creationId xmlns:a16="http://schemas.microsoft.com/office/drawing/2014/main" id="{FA189BDC-47EE-C664-6EAC-392FC4686482}"/>
                    </a:ext>
                  </a:extLst>
                </p:cNvPr>
                <p:cNvSpPr txBox="1"/>
                <p:nvPr/>
              </p:nvSpPr>
              <p:spPr>
                <a:xfrm>
                  <a:off x="1331119" y="1020758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B10A</a:t>
                  </a:r>
                </a:p>
              </p:txBody>
            </p:sp>
            <p:sp>
              <p:nvSpPr>
                <p:cNvPr id="94" name="Polzahl">
                  <a:extLst>
                    <a:ext uri="{FF2B5EF4-FFF2-40B4-BE49-F238E27FC236}">
                      <a16:creationId xmlns:a16="http://schemas.microsoft.com/office/drawing/2014/main" id="{0AB8AC83-6094-4E60-CFDB-5909D1F267BC}"/>
                    </a:ext>
                  </a:extLst>
                </p:cNvPr>
                <p:cNvSpPr txBox="1"/>
                <p:nvPr/>
              </p:nvSpPr>
              <p:spPr>
                <a:xfrm>
                  <a:off x="1331119" y="916505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1P</a:t>
                  </a:r>
                </a:p>
              </p:txBody>
            </p:sp>
            <p:sp>
              <p:nvSpPr>
                <p:cNvPr id="95" name="Kennzeichen">
                  <a:extLst>
                    <a:ext uri="{FF2B5EF4-FFF2-40B4-BE49-F238E27FC236}">
                      <a16:creationId xmlns:a16="http://schemas.microsoft.com/office/drawing/2014/main" id="{89E48D46-1A87-0237-AD47-5146FA5B7C97}"/>
                    </a:ext>
                  </a:extLst>
                </p:cNvPr>
                <p:cNvSpPr txBox="1"/>
                <p:nvPr/>
              </p:nvSpPr>
              <p:spPr>
                <a:xfrm>
                  <a:off x="1331119" y="824020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 anchor="ctr" anchorCtr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F</a:t>
                  </a:r>
                </a:p>
              </p:txBody>
            </p:sp>
          </p:grpSp>
        </p:grpSp>
        <p:sp>
          <p:nvSpPr>
            <p:cNvPr id="88" name="Klemme allgemein">
              <a:extLst>
                <a:ext uri="{FF2B5EF4-FFF2-40B4-BE49-F238E27FC236}">
                  <a16:creationId xmlns:a16="http://schemas.microsoft.com/office/drawing/2014/main" id="{4DABB5FB-0094-BDF7-05BF-3FA6C08C04F1}"/>
                </a:ext>
              </a:extLst>
            </p:cNvPr>
            <p:cNvSpPr/>
            <p:nvPr/>
          </p:nvSpPr>
          <p:spPr>
            <a:xfrm>
              <a:off x="2996443" y="3774364"/>
              <a:ext cx="72000" cy="71911"/>
            </a:xfrm>
            <a:prstGeom prst="ellipse">
              <a:avLst/>
            </a:prstGeom>
            <a:noFill/>
            <a:ln w="9525">
              <a:solidFill>
                <a:srgbClr val="92D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45" name="LS-1P-B13">
            <a:extLst>
              <a:ext uri="{FF2B5EF4-FFF2-40B4-BE49-F238E27FC236}">
                <a16:creationId xmlns:a16="http://schemas.microsoft.com/office/drawing/2014/main" id="{50CCFBD0-76D7-96B7-26D3-89E7C96B84E9}"/>
              </a:ext>
            </a:extLst>
          </p:cNvPr>
          <p:cNvGrpSpPr/>
          <p:nvPr/>
        </p:nvGrpSpPr>
        <p:grpSpPr>
          <a:xfrm>
            <a:off x="2479358" y="0"/>
            <a:ext cx="1160020" cy="3846275"/>
            <a:chOff x="2479358" y="0"/>
            <a:chExt cx="1160020" cy="3846275"/>
          </a:xfrm>
        </p:grpSpPr>
        <p:cxnSp>
          <p:nvCxnSpPr>
            <p:cNvPr id="47" name="Ursprung" hidden="1">
              <a:extLst>
                <a:ext uri="{FF2B5EF4-FFF2-40B4-BE49-F238E27FC236}">
                  <a16:creationId xmlns:a16="http://schemas.microsoft.com/office/drawing/2014/main" id="{5FFCE90E-28DB-2D85-CBAC-ED7D232EBAEC}"/>
                </a:ext>
              </a:extLst>
            </p:cNvPr>
            <p:cNvCxnSpPr>
              <a:cxnSpLocks/>
            </p:cNvCxnSpPr>
            <p:nvPr/>
          </p:nvCxnSpPr>
          <p:spPr>
            <a:xfrm>
              <a:off x="2479358" y="0"/>
              <a:ext cx="76200" cy="0"/>
            </a:xfrm>
            <a:prstGeom prst="line">
              <a:avLst/>
            </a:prstGeom>
            <a:ln w="3175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Gerader Verbinder">
              <a:extLst>
                <a:ext uri="{FF2B5EF4-FFF2-40B4-BE49-F238E27FC236}">
                  <a16:creationId xmlns:a16="http://schemas.microsoft.com/office/drawing/2014/main" id="{F61EDBDB-5887-0491-7C31-55EC992C215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033715" y="395288"/>
              <a:ext cx="2855" cy="608012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Gerader Verbinder">
              <a:extLst>
                <a:ext uri="{FF2B5EF4-FFF2-40B4-BE49-F238E27FC236}">
                  <a16:creationId xmlns:a16="http://schemas.microsoft.com/office/drawing/2014/main" id="{99F26D5F-F387-B929-BFE2-0752A6FDD3BE}"/>
                </a:ext>
              </a:extLst>
            </p:cNvPr>
            <p:cNvCxnSpPr>
              <a:cxnSpLocks/>
            </p:cNvCxnSpPr>
            <p:nvPr/>
          </p:nvCxnSpPr>
          <p:spPr>
            <a:xfrm>
              <a:off x="2486025" y="395288"/>
              <a:ext cx="1153353" cy="0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Gerader Verbinder">
              <a:extLst>
                <a:ext uri="{FF2B5EF4-FFF2-40B4-BE49-F238E27FC236}">
                  <a16:creationId xmlns:a16="http://schemas.microsoft.com/office/drawing/2014/main" id="{D5C5CFA4-CCB8-AE07-C642-97B6FEA6A7D1}"/>
                </a:ext>
              </a:extLst>
            </p:cNvPr>
            <p:cNvCxnSpPr>
              <a:cxnSpLocks/>
            </p:cNvCxnSpPr>
            <p:nvPr/>
          </p:nvCxnSpPr>
          <p:spPr>
            <a:xfrm>
              <a:off x="3033075" y="1732084"/>
              <a:ext cx="640" cy="2039496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" name="Leitungsschutzschalter">
              <a:extLst>
                <a:ext uri="{FF2B5EF4-FFF2-40B4-BE49-F238E27FC236}">
                  <a16:creationId xmlns:a16="http://schemas.microsoft.com/office/drawing/2014/main" id="{1859203A-0616-77B1-4A04-411E1A016CE4}"/>
                </a:ext>
              </a:extLst>
            </p:cNvPr>
            <p:cNvGrpSpPr/>
            <p:nvPr/>
          </p:nvGrpSpPr>
          <p:grpSpPr>
            <a:xfrm>
              <a:off x="2527161" y="1009968"/>
              <a:ext cx="506075" cy="962740"/>
              <a:chOff x="1391781" y="827088"/>
              <a:chExt cx="506075" cy="962740"/>
            </a:xfrm>
          </p:grpSpPr>
          <p:grpSp>
            <p:nvGrpSpPr>
              <p:cNvPr id="12" name="@eB_Symbol">
                <a:extLst>
                  <a:ext uri="{FF2B5EF4-FFF2-40B4-BE49-F238E27FC236}">
                    <a16:creationId xmlns:a16="http://schemas.microsoft.com/office/drawing/2014/main" id="{03364E1D-7B2E-13D9-E89A-14BC6440D603}"/>
                  </a:ext>
                </a:extLst>
              </p:cNvPr>
              <p:cNvGrpSpPr/>
              <p:nvPr/>
            </p:nvGrpSpPr>
            <p:grpSpPr>
              <a:xfrm>
                <a:off x="1640807" y="827088"/>
                <a:ext cx="257049" cy="715400"/>
                <a:chOff x="1640807" y="827088"/>
                <a:chExt cx="257049" cy="715400"/>
              </a:xfrm>
            </p:grpSpPr>
            <p:cxnSp>
              <p:nvCxnSpPr>
                <p:cNvPr id="21" name="Verbinder">
                  <a:extLst>
                    <a:ext uri="{FF2B5EF4-FFF2-40B4-BE49-F238E27FC236}">
                      <a16:creationId xmlns:a16="http://schemas.microsoft.com/office/drawing/2014/main" id="{0D85427E-5C7F-6189-585D-72C43891F6D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1724145" y="921576"/>
                  <a:ext cx="173711" cy="510581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Verbinder">
                  <a:extLst>
                    <a:ext uri="{FF2B5EF4-FFF2-40B4-BE49-F238E27FC236}">
                      <a16:creationId xmlns:a16="http://schemas.microsoft.com/office/drawing/2014/main" id="{5D38B8CE-57C4-7303-5228-1B648984C6B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1706682" y="1172603"/>
                  <a:ext cx="103068" cy="40692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3" name="Dreieck">
                  <a:extLst>
                    <a:ext uri="{FF2B5EF4-FFF2-40B4-BE49-F238E27FC236}">
                      <a16:creationId xmlns:a16="http://schemas.microsoft.com/office/drawing/2014/main" id="{6CE5AF70-9866-869C-CE94-7E987E4D9B66}"/>
                    </a:ext>
                  </a:extLst>
                </p:cNvPr>
                <p:cNvSpPr/>
                <p:nvPr/>
              </p:nvSpPr>
              <p:spPr>
                <a:xfrm rot="15053631">
                  <a:off x="1649019" y="1194653"/>
                  <a:ext cx="45719" cy="62144"/>
                </a:xfrm>
                <a:prstGeom prst="triangle">
                  <a:avLst/>
                </a:prstGeom>
                <a:solidFill>
                  <a:srgbClr val="0000FF"/>
                </a:solidFill>
                <a:ln>
                  <a:solidFill>
                    <a:srgbClr val="0000FF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cxnSp>
              <p:nvCxnSpPr>
                <p:cNvPr id="24" name="Verbinder">
                  <a:extLst>
                    <a:ext uri="{FF2B5EF4-FFF2-40B4-BE49-F238E27FC236}">
                      <a16:creationId xmlns:a16="http://schemas.microsoft.com/office/drawing/2014/main" id="{CF9F2B21-4B0F-8B83-DE45-61812041FAA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897063" y="827088"/>
                  <a:ext cx="0" cy="127736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Verbinder">
                  <a:extLst>
                    <a:ext uri="{FF2B5EF4-FFF2-40B4-BE49-F238E27FC236}">
                      <a16:creationId xmlns:a16="http://schemas.microsoft.com/office/drawing/2014/main" id="{EB209A55-EDF7-628C-0B64-049070C5A39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897063" y="1431868"/>
                  <a:ext cx="0" cy="110620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4" name="@eB_Beschriftung">
                <a:extLst>
                  <a:ext uri="{FF2B5EF4-FFF2-40B4-BE49-F238E27FC236}">
                    <a16:creationId xmlns:a16="http://schemas.microsoft.com/office/drawing/2014/main" id="{608AC3F9-9DAB-F0F0-9F60-91C0F99A664A}"/>
                  </a:ext>
                </a:extLst>
              </p:cNvPr>
              <p:cNvGrpSpPr/>
              <p:nvPr/>
            </p:nvGrpSpPr>
            <p:grpSpPr>
              <a:xfrm>
                <a:off x="1391781" y="1335785"/>
                <a:ext cx="416719" cy="454043"/>
                <a:chOff x="1331119" y="824020"/>
                <a:chExt cx="416719" cy="454043"/>
              </a:xfrm>
            </p:grpSpPr>
            <p:sp>
              <p:nvSpPr>
                <p:cNvPr id="15" name="Technische Beschreibung" hidden="1">
                  <a:extLst>
                    <a:ext uri="{FF2B5EF4-FFF2-40B4-BE49-F238E27FC236}">
                      <a16:creationId xmlns:a16="http://schemas.microsoft.com/office/drawing/2014/main" id="{2831B357-2809-BDF6-62E9-3B8014D0AA24}"/>
                    </a:ext>
                  </a:extLst>
                </p:cNvPr>
                <p:cNvSpPr txBox="1"/>
                <p:nvPr/>
              </p:nvSpPr>
              <p:spPr>
                <a:xfrm>
                  <a:off x="1331119" y="1247285"/>
                  <a:ext cx="416719" cy="30778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 anchor="ctr" anchorCtr="0">
                  <a:spAutoFit/>
                </a:bodyPr>
                <a:lstStyle/>
                <a:p>
                  <a:pPr algn="r"/>
                  <a:r>
                    <a:rPr lang="de-DE" sz="2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Leitungsschutzschalter 1P B13A</a:t>
                  </a:r>
                </a:p>
              </p:txBody>
            </p:sp>
            <p:sp>
              <p:nvSpPr>
                <p:cNvPr id="16" name="Technischer Wert">
                  <a:extLst>
                    <a:ext uri="{FF2B5EF4-FFF2-40B4-BE49-F238E27FC236}">
                      <a16:creationId xmlns:a16="http://schemas.microsoft.com/office/drawing/2014/main" id="{AE4CC390-1979-D0D0-3DAA-C3320D45A25B}"/>
                    </a:ext>
                  </a:extLst>
                </p:cNvPr>
                <p:cNvSpPr txBox="1"/>
                <p:nvPr/>
              </p:nvSpPr>
              <p:spPr>
                <a:xfrm>
                  <a:off x="1331119" y="1137757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endParaRPr lang="de-DE" sz="800" dirty="0">
                    <a:latin typeface="Roboto" panose="02000000000000000000" pitchFamily="2" charset="0"/>
                    <a:ea typeface="Roboto" panose="02000000000000000000" pitchFamily="2" charset="0"/>
                  </a:endParaRPr>
                </a:p>
              </p:txBody>
            </p:sp>
            <p:sp>
              <p:nvSpPr>
                <p:cNvPr id="17" name="Technische Daten">
                  <a:extLst>
                    <a:ext uri="{FF2B5EF4-FFF2-40B4-BE49-F238E27FC236}">
                      <a16:creationId xmlns:a16="http://schemas.microsoft.com/office/drawing/2014/main" id="{075B5E3E-E354-B037-20A9-D235733329CE}"/>
                    </a:ext>
                  </a:extLst>
                </p:cNvPr>
                <p:cNvSpPr txBox="1"/>
                <p:nvPr/>
              </p:nvSpPr>
              <p:spPr>
                <a:xfrm>
                  <a:off x="1331119" y="1020758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B13A</a:t>
                  </a:r>
                </a:p>
              </p:txBody>
            </p:sp>
            <p:sp>
              <p:nvSpPr>
                <p:cNvPr id="18" name="Polzahl">
                  <a:extLst>
                    <a:ext uri="{FF2B5EF4-FFF2-40B4-BE49-F238E27FC236}">
                      <a16:creationId xmlns:a16="http://schemas.microsoft.com/office/drawing/2014/main" id="{CA046B1A-C95C-350A-36E1-6C5FEB77DC8E}"/>
                    </a:ext>
                  </a:extLst>
                </p:cNvPr>
                <p:cNvSpPr txBox="1"/>
                <p:nvPr/>
              </p:nvSpPr>
              <p:spPr>
                <a:xfrm>
                  <a:off x="1331119" y="916505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1P</a:t>
                  </a:r>
                </a:p>
              </p:txBody>
            </p:sp>
            <p:sp>
              <p:nvSpPr>
                <p:cNvPr id="19" name="Kennzeichen">
                  <a:extLst>
                    <a:ext uri="{FF2B5EF4-FFF2-40B4-BE49-F238E27FC236}">
                      <a16:creationId xmlns:a16="http://schemas.microsoft.com/office/drawing/2014/main" id="{2BF048BB-DE6E-6F15-AD33-6A76C40B88FB}"/>
                    </a:ext>
                  </a:extLst>
                </p:cNvPr>
                <p:cNvSpPr txBox="1"/>
                <p:nvPr/>
              </p:nvSpPr>
              <p:spPr>
                <a:xfrm>
                  <a:off x="1331119" y="824020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 anchor="ctr" anchorCtr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F</a:t>
                  </a:r>
                </a:p>
              </p:txBody>
            </p:sp>
          </p:grpSp>
        </p:grpSp>
        <p:sp>
          <p:nvSpPr>
            <p:cNvPr id="41" name="Klemme allgemein">
              <a:extLst>
                <a:ext uri="{FF2B5EF4-FFF2-40B4-BE49-F238E27FC236}">
                  <a16:creationId xmlns:a16="http://schemas.microsoft.com/office/drawing/2014/main" id="{2E0A5950-E8BB-EE6C-84F0-81FAF5D0406D}"/>
                </a:ext>
              </a:extLst>
            </p:cNvPr>
            <p:cNvSpPr/>
            <p:nvPr/>
          </p:nvSpPr>
          <p:spPr>
            <a:xfrm>
              <a:off x="2996443" y="3774364"/>
              <a:ext cx="72000" cy="71911"/>
            </a:xfrm>
            <a:prstGeom prst="ellipse">
              <a:avLst/>
            </a:prstGeom>
            <a:noFill/>
            <a:ln w="9525">
              <a:solidFill>
                <a:srgbClr val="92D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50" name="LS-1P-B16">
            <a:extLst>
              <a:ext uri="{FF2B5EF4-FFF2-40B4-BE49-F238E27FC236}">
                <a16:creationId xmlns:a16="http://schemas.microsoft.com/office/drawing/2014/main" id="{632475E9-0E69-E638-EBE4-308A88D149DB}"/>
              </a:ext>
            </a:extLst>
          </p:cNvPr>
          <p:cNvGrpSpPr/>
          <p:nvPr/>
        </p:nvGrpSpPr>
        <p:grpSpPr>
          <a:xfrm>
            <a:off x="1328738" y="477"/>
            <a:ext cx="1160020" cy="3846275"/>
            <a:chOff x="2479358" y="0"/>
            <a:chExt cx="1160020" cy="3846275"/>
          </a:xfrm>
        </p:grpSpPr>
        <p:cxnSp>
          <p:nvCxnSpPr>
            <p:cNvPr id="62" name="Ursprung" hidden="1">
              <a:extLst>
                <a:ext uri="{FF2B5EF4-FFF2-40B4-BE49-F238E27FC236}">
                  <a16:creationId xmlns:a16="http://schemas.microsoft.com/office/drawing/2014/main" id="{3A2CA00D-30B5-9927-567E-DEAF41D2C3A5}"/>
                </a:ext>
              </a:extLst>
            </p:cNvPr>
            <p:cNvCxnSpPr>
              <a:cxnSpLocks/>
            </p:cNvCxnSpPr>
            <p:nvPr/>
          </p:nvCxnSpPr>
          <p:spPr>
            <a:xfrm>
              <a:off x="2479358" y="0"/>
              <a:ext cx="76200" cy="0"/>
            </a:xfrm>
            <a:prstGeom prst="line">
              <a:avLst/>
            </a:prstGeom>
            <a:ln w="3175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Gerader Verbinder">
              <a:extLst>
                <a:ext uri="{FF2B5EF4-FFF2-40B4-BE49-F238E27FC236}">
                  <a16:creationId xmlns:a16="http://schemas.microsoft.com/office/drawing/2014/main" id="{0CD600D6-5E6B-1297-081A-7291E0D18FE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033715" y="395288"/>
              <a:ext cx="2855" cy="608012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Gerader Verbinder">
              <a:extLst>
                <a:ext uri="{FF2B5EF4-FFF2-40B4-BE49-F238E27FC236}">
                  <a16:creationId xmlns:a16="http://schemas.microsoft.com/office/drawing/2014/main" id="{32F6B58B-379E-B274-8923-982F89CAB9DD}"/>
                </a:ext>
              </a:extLst>
            </p:cNvPr>
            <p:cNvCxnSpPr>
              <a:cxnSpLocks/>
            </p:cNvCxnSpPr>
            <p:nvPr/>
          </p:nvCxnSpPr>
          <p:spPr>
            <a:xfrm>
              <a:off x="2486025" y="395288"/>
              <a:ext cx="1153353" cy="0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Gerader Verbinder">
              <a:extLst>
                <a:ext uri="{FF2B5EF4-FFF2-40B4-BE49-F238E27FC236}">
                  <a16:creationId xmlns:a16="http://schemas.microsoft.com/office/drawing/2014/main" id="{EE4742CD-A91F-2057-EBE4-4BF1D4047EA2}"/>
                </a:ext>
              </a:extLst>
            </p:cNvPr>
            <p:cNvCxnSpPr>
              <a:cxnSpLocks/>
            </p:cNvCxnSpPr>
            <p:nvPr/>
          </p:nvCxnSpPr>
          <p:spPr>
            <a:xfrm>
              <a:off x="3033075" y="1732084"/>
              <a:ext cx="640" cy="2039496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8" name="Leitungsschutzschalter">
              <a:extLst>
                <a:ext uri="{FF2B5EF4-FFF2-40B4-BE49-F238E27FC236}">
                  <a16:creationId xmlns:a16="http://schemas.microsoft.com/office/drawing/2014/main" id="{2450D9E9-39A2-BA8E-6CDE-2289F0DC3522}"/>
                </a:ext>
              </a:extLst>
            </p:cNvPr>
            <p:cNvGrpSpPr/>
            <p:nvPr/>
          </p:nvGrpSpPr>
          <p:grpSpPr>
            <a:xfrm>
              <a:off x="2527161" y="1009968"/>
              <a:ext cx="506075" cy="962740"/>
              <a:chOff x="1391781" y="827088"/>
              <a:chExt cx="506075" cy="962740"/>
            </a:xfrm>
          </p:grpSpPr>
          <p:grpSp>
            <p:nvGrpSpPr>
              <p:cNvPr id="70" name="@eB_Symbol">
                <a:extLst>
                  <a:ext uri="{FF2B5EF4-FFF2-40B4-BE49-F238E27FC236}">
                    <a16:creationId xmlns:a16="http://schemas.microsoft.com/office/drawing/2014/main" id="{219DA190-EF56-DF03-D8A4-444DA936313C}"/>
                  </a:ext>
                </a:extLst>
              </p:cNvPr>
              <p:cNvGrpSpPr/>
              <p:nvPr/>
            </p:nvGrpSpPr>
            <p:grpSpPr>
              <a:xfrm>
                <a:off x="1640807" y="827088"/>
                <a:ext cx="257049" cy="715400"/>
                <a:chOff x="1640807" y="827088"/>
                <a:chExt cx="257049" cy="715400"/>
              </a:xfrm>
            </p:grpSpPr>
            <p:cxnSp>
              <p:nvCxnSpPr>
                <p:cNvPr id="77" name="Verbinder">
                  <a:extLst>
                    <a:ext uri="{FF2B5EF4-FFF2-40B4-BE49-F238E27FC236}">
                      <a16:creationId xmlns:a16="http://schemas.microsoft.com/office/drawing/2014/main" id="{BB4B77B4-658B-526E-310E-99FE970151F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1724145" y="921576"/>
                  <a:ext cx="173711" cy="510581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8" name="Verbinder">
                  <a:extLst>
                    <a:ext uri="{FF2B5EF4-FFF2-40B4-BE49-F238E27FC236}">
                      <a16:creationId xmlns:a16="http://schemas.microsoft.com/office/drawing/2014/main" id="{A0E7956A-0D32-7FBD-3380-9C43C1D0429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1706682" y="1172603"/>
                  <a:ext cx="103068" cy="40692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79" name="Dreieck">
                  <a:extLst>
                    <a:ext uri="{FF2B5EF4-FFF2-40B4-BE49-F238E27FC236}">
                      <a16:creationId xmlns:a16="http://schemas.microsoft.com/office/drawing/2014/main" id="{2E47C819-D40F-F3FF-10A5-BE4676B5B1D7}"/>
                    </a:ext>
                  </a:extLst>
                </p:cNvPr>
                <p:cNvSpPr/>
                <p:nvPr/>
              </p:nvSpPr>
              <p:spPr>
                <a:xfrm rot="15053631">
                  <a:off x="1649019" y="1194653"/>
                  <a:ext cx="45719" cy="62144"/>
                </a:xfrm>
                <a:prstGeom prst="triangle">
                  <a:avLst/>
                </a:prstGeom>
                <a:solidFill>
                  <a:srgbClr val="0000FF"/>
                </a:solidFill>
                <a:ln>
                  <a:solidFill>
                    <a:srgbClr val="0000FF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cxnSp>
              <p:nvCxnSpPr>
                <p:cNvPr id="80" name="Verbinder">
                  <a:extLst>
                    <a:ext uri="{FF2B5EF4-FFF2-40B4-BE49-F238E27FC236}">
                      <a16:creationId xmlns:a16="http://schemas.microsoft.com/office/drawing/2014/main" id="{E3804EE9-BFD2-01FD-31CA-C02D7545A15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897063" y="827088"/>
                  <a:ext cx="0" cy="127736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1" name="Verbinder">
                  <a:extLst>
                    <a:ext uri="{FF2B5EF4-FFF2-40B4-BE49-F238E27FC236}">
                      <a16:creationId xmlns:a16="http://schemas.microsoft.com/office/drawing/2014/main" id="{9163A4A2-B9E2-EB17-99DA-7A1D39361EC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897063" y="1431868"/>
                  <a:ext cx="0" cy="110620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1" name="@eB_Beschriftung">
                <a:extLst>
                  <a:ext uri="{FF2B5EF4-FFF2-40B4-BE49-F238E27FC236}">
                    <a16:creationId xmlns:a16="http://schemas.microsoft.com/office/drawing/2014/main" id="{D8F57BAF-9FE7-67AC-3B38-82066DBF8E1E}"/>
                  </a:ext>
                </a:extLst>
              </p:cNvPr>
              <p:cNvGrpSpPr/>
              <p:nvPr/>
            </p:nvGrpSpPr>
            <p:grpSpPr>
              <a:xfrm>
                <a:off x="1391781" y="1335785"/>
                <a:ext cx="416719" cy="454043"/>
                <a:chOff x="1331119" y="824020"/>
                <a:chExt cx="416719" cy="454043"/>
              </a:xfrm>
            </p:grpSpPr>
            <p:sp>
              <p:nvSpPr>
                <p:cNvPr id="72" name="Technische Beschreibung" hidden="1">
                  <a:extLst>
                    <a:ext uri="{FF2B5EF4-FFF2-40B4-BE49-F238E27FC236}">
                      <a16:creationId xmlns:a16="http://schemas.microsoft.com/office/drawing/2014/main" id="{943F8F96-2163-71FE-9704-0E7FDC1CD277}"/>
                    </a:ext>
                  </a:extLst>
                </p:cNvPr>
                <p:cNvSpPr txBox="1"/>
                <p:nvPr/>
              </p:nvSpPr>
              <p:spPr>
                <a:xfrm>
                  <a:off x="1331119" y="1247285"/>
                  <a:ext cx="416719" cy="30778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 anchor="ctr" anchorCtr="0">
                  <a:spAutoFit/>
                </a:bodyPr>
                <a:lstStyle/>
                <a:p>
                  <a:pPr algn="r"/>
                  <a:r>
                    <a:rPr lang="de-DE" sz="2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Leitungsschutzschalter 1P B16A</a:t>
                  </a:r>
                </a:p>
              </p:txBody>
            </p:sp>
            <p:sp>
              <p:nvSpPr>
                <p:cNvPr id="73" name="Technischer Wert">
                  <a:extLst>
                    <a:ext uri="{FF2B5EF4-FFF2-40B4-BE49-F238E27FC236}">
                      <a16:creationId xmlns:a16="http://schemas.microsoft.com/office/drawing/2014/main" id="{50158F46-0968-42B1-DB1D-DDB406B46481}"/>
                    </a:ext>
                  </a:extLst>
                </p:cNvPr>
                <p:cNvSpPr txBox="1"/>
                <p:nvPr/>
              </p:nvSpPr>
              <p:spPr>
                <a:xfrm>
                  <a:off x="1331119" y="1137757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endParaRPr lang="de-DE" sz="800" dirty="0">
                    <a:latin typeface="Roboto" panose="02000000000000000000" pitchFamily="2" charset="0"/>
                    <a:ea typeface="Roboto" panose="02000000000000000000" pitchFamily="2" charset="0"/>
                  </a:endParaRPr>
                </a:p>
              </p:txBody>
            </p:sp>
            <p:sp>
              <p:nvSpPr>
                <p:cNvPr id="74" name="Technische Daten">
                  <a:extLst>
                    <a:ext uri="{FF2B5EF4-FFF2-40B4-BE49-F238E27FC236}">
                      <a16:creationId xmlns:a16="http://schemas.microsoft.com/office/drawing/2014/main" id="{60E1530A-11A1-1236-C468-EA4754726583}"/>
                    </a:ext>
                  </a:extLst>
                </p:cNvPr>
                <p:cNvSpPr txBox="1"/>
                <p:nvPr/>
              </p:nvSpPr>
              <p:spPr>
                <a:xfrm>
                  <a:off x="1331119" y="1020758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B16A</a:t>
                  </a:r>
                </a:p>
              </p:txBody>
            </p:sp>
            <p:sp>
              <p:nvSpPr>
                <p:cNvPr id="75" name="Polzahl">
                  <a:extLst>
                    <a:ext uri="{FF2B5EF4-FFF2-40B4-BE49-F238E27FC236}">
                      <a16:creationId xmlns:a16="http://schemas.microsoft.com/office/drawing/2014/main" id="{56FFFFD0-885F-B316-29DD-9EDCC4240C70}"/>
                    </a:ext>
                  </a:extLst>
                </p:cNvPr>
                <p:cNvSpPr txBox="1"/>
                <p:nvPr/>
              </p:nvSpPr>
              <p:spPr>
                <a:xfrm>
                  <a:off x="1331119" y="916505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1P</a:t>
                  </a:r>
                </a:p>
              </p:txBody>
            </p:sp>
            <p:sp>
              <p:nvSpPr>
                <p:cNvPr id="76" name="Kennzeichen">
                  <a:extLst>
                    <a:ext uri="{FF2B5EF4-FFF2-40B4-BE49-F238E27FC236}">
                      <a16:creationId xmlns:a16="http://schemas.microsoft.com/office/drawing/2014/main" id="{C3C89C0B-7A97-C102-DD8B-8B5CACFF80CF}"/>
                    </a:ext>
                  </a:extLst>
                </p:cNvPr>
                <p:cNvSpPr txBox="1"/>
                <p:nvPr/>
              </p:nvSpPr>
              <p:spPr>
                <a:xfrm>
                  <a:off x="1331119" y="824020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 anchor="ctr" anchorCtr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F</a:t>
                  </a:r>
                </a:p>
              </p:txBody>
            </p:sp>
          </p:grpSp>
        </p:grpSp>
        <p:sp>
          <p:nvSpPr>
            <p:cNvPr id="69" name="Klemme allgemein">
              <a:extLst>
                <a:ext uri="{FF2B5EF4-FFF2-40B4-BE49-F238E27FC236}">
                  <a16:creationId xmlns:a16="http://schemas.microsoft.com/office/drawing/2014/main" id="{90B95393-5538-159D-83D8-E2028C1D1FB7}"/>
                </a:ext>
              </a:extLst>
            </p:cNvPr>
            <p:cNvSpPr/>
            <p:nvPr/>
          </p:nvSpPr>
          <p:spPr>
            <a:xfrm>
              <a:off x="2996443" y="3774364"/>
              <a:ext cx="72000" cy="71911"/>
            </a:xfrm>
            <a:prstGeom prst="ellipse">
              <a:avLst/>
            </a:prstGeom>
            <a:noFill/>
            <a:ln w="9525">
              <a:solidFill>
                <a:srgbClr val="92D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</p:spTree>
    <p:extLst>
      <p:ext uri="{BB962C8B-B14F-4D97-AF65-F5344CB8AC3E}">
        <p14:creationId xmlns:p14="http://schemas.microsoft.com/office/powerpoint/2010/main" val="31181897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le1">
            <a:extLst>
              <a:ext uri="{FF2B5EF4-FFF2-40B4-BE49-F238E27FC236}">
                <a16:creationId xmlns:a16="http://schemas.microsoft.com/office/drawing/2014/main" id="{103A6796-EF03-8D58-9CA3-B7F20FA798A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65165127"/>
              </p:ext>
            </p:extLst>
          </p:nvPr>
        </p:nvGraphicFramePr>
        <p:xfrm>
          <a:off x="-187" y="4183791"/>
          <a:ext cx="10692000" cy="250200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332000">
                  <a:extLst>
                    <a:ext uri="{9D8B030D-6E8A-4147-A177-3AD203B41FA5}">
                      <a16:colId xmlns:a16="http://schemas.microsoft.com/office/drawing/2014/main" val="1236879496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1864879429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2021078603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246055632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4277858544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2041695312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3510041217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2803176600"/>
                    </a:ext>
                  </a:extLst>
                </a:gridCol>
                <a:gridCol w="1296000">
                  <a:extLst>
                    <a:ext uri="{9D8B030D-6E8A-4147-A177-3AD203B41FA5}">
                      <a16:colId xmlns:a16="http://schemas.microsoft.com/office/drawing/2014/main" val="132691794"/>
                    </a:ext>
                  </a:extLst>
                </a:gridCol>
              </a:tblGrid>
              <a:tr h="216000">
                <a:tc>
                  <a:txBody>
                    <a:bodyPr/>
                    <a:lstStyle/>
                    <a:p>
                      <a:pPr algn="ctr"/>
                      <a:r>
                        <a:rPr lang="de-DE" sz="800" b="1" dirty="0"/>
                        <a:t>Stromkreis</a:t>
                      </a:r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800" dirty="0">
                          <a:latin typeface="+mn-lt"/>
                        </a:rPr>
                        <a:t>FILS-1PN-B16</a:t>
                      </a: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800" dirty="0">
                          <a:latin typeface="+mn-lt"/>
                        </a:rPr>
                        <a:t>FILS-1PN-B13</a:t>
                      </a: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800" dirty="0">
                          <a:latin typeface="+mn-lt"/>
                        </a:rPr>
                        <a:t>FILS-1PN-B10</a:t>
                      </a: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800" dirty="0">
                          <a:latin typeface="+mn-lt"/>
                        </a:rPr>
                        <a:t>FILS-4P-B16</a:t>
                      </a: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800" dirty="0">
                          <a:latin typeface="+mn-lt"/>
                        </a:rPr>
                        <a:t>FILS-4P-B13</a:t>
                      </a: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800" dirty="0">
                          <a:latin typeface="+mn-lt"/>
                        </a:rPr>
                        <a:t>FILS-4P-B10</a:t>
                      </a: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57768199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/>
                      <a:r>
                        <a:rPr lang="de-DE" sz="800" b="1" dirty="0"/>
                        <a:t>Leistung</a:t>
                      </a:r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85711099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/>
                      <a:r>
                        <a:rPr lang="de-DE" sz="800" b="1" dirty="0"/>
                        <a:t>Kabel</a:t>
                      </a:r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23441067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/>
                      <a:r>
                        <a:rPr lang="de-DE" sz="800" b="1" dirty="0"/>
                        <a:t>Länge</a:t>
                      </a:r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47353041"/>
                  </a:ext>
                </a:extLst>
              </a:tr>
              <a:tr h="756000">
                <a:tc>
                  <a:txBody>
                    <a:bodyPr/>
                    <a:lstStyle/>
                    <a:p>
                      <a:pPr algn="ctr"/>
                      <a:r>
                        <a:rPr lang="de-DE" sz="800" b="1" dirty="0"/>
                        <a:t>Lastname</a:t>
                      </a:r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10643188"/>
                  </a:ext>
                </a:extLst>
              </a:tr>
              <a:tr h="882000">
                <a:tc>
                  <a:txBody>
                    <a:bodyPr/>
                    <a:lstStyle/>
                    <a:p>
                      <a:pPr algn="ctr"/>
                      <a:r>
                        <a:rPr lang="de-DE" sz="800" b="1" dirty="0"/>
                        <a:t>Notiz</a:t>
                      </a:r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12529861"/>
                  </a:ext>
                </a:extLst>
              </a:tr>
            </a:tbl>
          </a:graphicData>
        </a:graphic>
      </p:graphicFrame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BC03ED3-4830-32CF-3FCA-046F19F45E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544053" y="7259456"/>
            <a:ext cx="1147760" cy="279751"/>
          </a:xfrm>
        </p:spPr>
        <p:txBody>
          <a:bodyPr/>
          <a:lstStyle/>
          <a:p>
            <a:fld id="{B8E65DF0-49BC-4DF6-A43C-30F76DE2B702}" type="slidenum">
              <a:rPr lang="de-DE" smtClean="0"/>
              <a:t>4</a:t>
            </a:fld>
            <a:endParaRPr lang="de-DE" dirty="0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87FA0327-4E50-D39D-436C-765DA1D357E1}"/>
              </a:ext>
            </a:extLst>
          </p:cNvPr>
          <p:cNvSpPr txBox="1"/>
          <p:nvPr/>
        </p:nvSpPr>
        <p:spPr>
          <a:xfrm>
            <a:off x="2324100" y="6712307"/>
            <a:ext cx="3952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Abgänge FI-LS</a:t>
            </a:r>
          </a:p>
        </p:txBody>
      </p:sp>
      <p:sp>
        <p:nvSpPr>
          <p:cNvPr id="3" name="@eB_Panel">
            <a:extLst>
              <a:ext uri="{FF2B5EF4-FFF2-40B4-BE49-F238E27FC236}">
                <a16:creationId xmlns:a16="http://schemas.microsoft.com/office/drawing/2014/main" id="{78B51D71-279E-A2DC-D2D8-BFAC148F3B59}"/>
              </a:ext>
            </a:extLst>
          </p:cNvPr>
          <p:cNvSpPr txBox="1"/>
          <p:nvPr/>
        </p:nvSpPr>
        <p:spPr>
          <a:xfrm>
            <a:off x="8307422" y="6712307"/>
            <a:ext cx="238439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de-DE" dirty="0"/>
              <a:t>Verteilung</a:t>
            </a:r>
          </a:p>
        </p:txBody>
      </p:sp>
      <p:sp>
        <p:nvSpPr>
          <p:cNvPr id="6" name="Datumsplatzhalter 5">
            <a:extLst>
              <a:ext uri="{FF2B5EF4-FFF2-40B4-BE49-F238E27FC236}">
                <a16:creationId xmlns:a16="http://schemas.microsoft.com/office/drawing/2014/main" id="{B3A61776-3F0B-2430-E3AF-6494BC5CA391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109191FE-6F5A-4E25-8730-11A06283FF30}" type="datetime1">
              <a:rPr lang="de-DE" smtClean="0"/>
              <a:t>15.07.2026</a:t>
            </a:fld>
            <a:endParaRPr lang="de-DE" dirty="0"/>
          </a:p>
        </p:txBody>
      </p:sp>
      <p:grpSp>
        <p:nvGrpSpPr>
          <p:cNvPr id="252" name="FILS-4P-B10">
            <a:extLst>
              <a:ext uri="{FF2B5EF4-FFF2-40B4-BE49-F238E27FC236}">
                <a16:creationId xmlns:a16="http://schemas.microsoft.com/office/drawing/2014/main" id="{9A384591-8062-D33C-EFF7-2D84C4B80367}"/>
              </a:ext>
            </a:extLst>
          </p:cNvPr>
          <p:cNvGrpSpPr/>
          <p:nvPr/>
        </p:nvGrpSpPr>
        <p:grpSpPr>
          <a:xfrm>
            <a:off x="7095370" y="-4"/>
            <a:ext cx="1160020" cy="3846757"/>
            <a:chOff x="7095370" y="-4"/>
            <a:chExt cx="1160020" cy="3846757"/>
          </a:xfrm>
        </p:grpSpPr>
        <p:cxnSp>
          <p:nvCxnSpPr>
            <p:cNvPr id="141" name="Ursprung" hidden="1">
              <a:extLst>
                <a:ext uri="{FF2B5EF4-FFF2-40B4-BE49-F238E27FC236}">
                  <a16:creationId xmlns:a16="http://schemas.microsoft.com/office/drawing/2014/main" id="{66F134F1-4EF2-AD13-D9F9-F92C6BAD3AD5}"/>
                </a:ext>
              </a:extLst>
            </p:cNvPr>
            <p:cNvCxnSpPr>
              <a:cxnSpLocks/>
            </p:cNvCxnSpPr>
            <p:nvPr/>
          </p:nvCxnSpPr>
          <p:spPr>
            <a:xfrm>
              <a:off x="7095370" y="-4"/>
              <a:ext cx="76200" cy="0"/>
            </a:xfrm>
            <a:prstGeom prst="line">
              <a:avLst/>
            </a:prstGeom>
            <a:ln w="3175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Gerader Verbinder">
              <a:extLst>
                <a:ext uri="{FF2B5EF4-FFF2-40B4-BE49-F238E27FC236}">
                  <a16:creationId xmlns:a16="http://schemas.microsoft.com/office/drawing/2014/main" id="{1011A9C5-7746-FB55-C3F5-B92A4EE354B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649727" y="395284"/>
              <a:ext cx="2855" cy="608012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Gerader Verbinder">
              <a:extLst>
                <a:ext uri="{FF2B5EF4-FFF2-40B4-BE49-F238E27FC236}">
                  <a16:creationId xmlns:a16="http://schemas.microsoft.com/office/drawing/2014/main" id="{24047BC8-FF41-CE40-7771-9060443B8DED}"/>
                </a:ext>
              </a:extLst>
            </p:cNvPr>
            <p:cNvCxnSpPr>
              <a:cxnSpLocks/>
            </p:cNvCxnSpPr>
            <p:nvPr/>
          </p:nvCxnSpPr>
          <p:spPr>
            <a:xfrm>
              <a:off x="7102037" y="395284"/>
              <a:ext cx="1153353" cy="0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Gerader Verbinder">
              <a:extLst>
                <a:ext uri="{FF2B5EF4-FFF2-40B4-BE49-F238E27FC236}">
                  <a16:creationId xmlns:a16="http://schemas.microsoft.com/office/drawing/2014/main" id="{0BA57556-2319-A431-6F0E-A2F9DB0BE9C0}"/>
                </a:ext>
              </a:extLst>
            </p:cNvPr>
            <p:cNvCxnSpPr>
              <a:cxnSpLocks/>
            </p:cNvCxnSpPr>
            <p:nvPr/>
          </p:nvCxnSpPr>
          <p:spPr>
            <a:xfrm>
              <a:off x="7649570" y="1708713"/>
              <a:ext cx="479" cy="2063345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6" name="Klemme allgemein">
              <a:extLst>
                <a:ext uri="{FF2B5EF4-FFF2-40B4-BE49-F238E27FC236}">
                  <a16:creationId xmlns:a16="http://schemas.microsoft.com/office/drawing/2014/main" id="{B35857DE-7186-EEE2-D047-924B5F750E20}"/>
                </a:ext>
              </a:extLst>
            </p:cNvPr>
            <p:cNvSpPr/>
            <p:nvPr/>
          </p:nvSpPr>
          <p:spPr>
            <a:xfrm>
              <a:off x="7612777" y="3774842"/>
              <a:ext cx="72000" cy="71911"/>
            </a:xfrm>
            <a:prstGeom prst="ellipse">
              <a:avLst/>
            </a:prstGeom>
            <a:noFill/>
            <a:ln w="9525">
              <a:solidFill>
                <a:srgbClr val="92D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grpSp>
          <p:nvGrpSpPr>
            <p:cNvPr id="227" name="FI/LS-Schalter">
              <a:extLst>
                <a:ext uri="{FF2B5EF4-FFF2-40B4-BE49-F238E27FC236}">
                  <a16:creationId xmlns:a16="http://schemas.microsoft.com/office/drawing/2014/main" id="{A9225592-513D-E8C5-E382-3D56EB51000D}"/>
                </a:ext>
              </a:extLst>
            </p:cNvPr>
            <p:cNvGrpSpPr/>
            <p:nvPr/>
          </p:nvGrpSpPr>
          <p:grpSpPr>
            <a:xfrm>
              <a:off x="7170376" y="1004299"/>
              <a:ext cx="479987" cy="961719"/>
              <a:chOff x="2559281" y="829038"/>
              <a:chExt cx="479987" cy="961719"/>
            </a:xfrm>
          </p:grpSpPr>
          <p:grpSp>
            <p:nvGrpSpPr>
              <p:cNvPr id="228" name="@eB_Symbol">
                <a:extLst>
                  <a:ext uri="{FF2B5EF4-FFF2-40B4-BE49-F238E27FC236}">
                    <a16:creationId xmlns:a16="http://schemas.microsoft.com/office/drawing/2014/main" id="{081B3D00-64CB-83BA-7F4E-6A8B64BBD1B1}"/>
                  </a:ext>
                </a:extLst>
              </p:cNvPr>
              <p:cNvGrpSpPr/>
              <p:nvPr/>
            </p:nvGrpSpPr>
            <p:grpSpPr>
              <a:xfrm>
                <a:off x="2746958" y="829038"/>
                <a:ext cx="292310" cy="715400"/>
                <a:chOff x="2746958" y="829038"/>
                <a:chExt cx="292310" cy="715400"/>
              </a:xfrm>
            </p:grpSpPr>
            <p:cxnSp>
              <p:nvCxnSpPr>
                <p:cNvPr id="235" name="Verbinder">
                  <a:extLst>
                    <a:ext uri="{FF2B5EF4-FFF2-40B4-BE49-F238E27FC236}">
                      <a16:creationId xmlns:a16="http://schemas.microsoft.com/office/drawing/2014/main" id="{2BC297AD-710C-B3EE-CD5B-DCD4ACD7973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2865557" y="923526"/>
                  <a:ext cx="173711" cy="510581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6" name="Verbinder">
                  <a:extLst>
                    <a:ext uri="{FF2B5EF4-FFF2-40B4-BE49-F238E27FC236}">
                      <a16:creationId xmlns:a16="http://schemas.microsoft.com/office/drawing/2014/main" id="{3C4845CF-47A0-CA6D-5D14-732B98FF72B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38475" y="829038"/>
                  <a:ext cx="0" cy="127736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7" name="Verbinder">
                  <a:extLst>
                    <a:ext uri="{FF2B5EF4-FFF2-40B4-BE49-F238E27FC236}">
                      <a16:creationId xmlns:a16="http://schemas.microsoft.com/office/drawing/2014/main" id="{76F168AB-4F94-6C02-55FA-09B0DCC236E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38475" y="1431868"/>
                  <a:ext cx="0" cy="112570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8" name="Verbinder">
                  <a:extLst>
                    <a:ext uri="{FF2B5EF4-FFF2-40B4-BE49-F238E27FC236}">
                      <a16:creationId xmlns:a16="http://schemas.microsoft.com/office/drawing/2014/main" id="{FEF59BDD-FE7D-9E03-4649-801BE00197E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877089" y="1069037"/>
                  <a:ext cx="39776" cy="16475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9" name="Gerader Verbinder 238">
                  <a:extLst>
                    <a:ext uri="{FF2B5EF4-FFF2-40B4-BE49-F238E27FC236}">
                      <a16:creationId xmlns:a16="http://schemas.microsoft.com/office/drawing/2014/main" id="{D22583FE-FD63-2F6C-88FD-7E4AFDD382C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746958" y="1160136"/>
                  <a:ext cx="200515" cy="80118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0" name="Gerader Verbinder 239">
                  <a:extLst>
                    <a:ext uri="{FF2B5EF4-FFF2-40B4-BE49-F238E27FC236}">
                      <a16:creationId xmlns:a16="http://schemas.microsoft.com/office/drawing/2014/main" id="{2AF5CE7C-B67A-65F3-FB68-D7FDE20505F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2774156" y="1186329"/>
                  <a:ext cx="34871" cy="75113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41" name="Dreieck">
                  <a:extLst>
                    <a:ext uri="{FF2B5EF4-FFF2-40B4-BE49-F238E27FC236}">
                      <a16:creationId xmlns:a16="http://schemas.microsoft.com/office/drawing/2014/main" id="{0EA60226-56EB-774C-552D-C9E6CC3EBAF2}"/>
                    </a:ext>
                  </a:extLst>
                </p:cNvPr>
                <p:cNvSpPr/>
                <p:nvPr/>
              </p:nvSpPr>
              <p:spPr>
                <a:xfrm rot="15053631">
                  <a:off x="2815869" y="1172113"/>
                  <a:ext cx="45719" cy="62144"/>
                </a:xfrm>
                <a:prstGeom prst="triangle">
                  <a:avLst/>
                </a:prstGeom>
                <a:solidFill>
                  <a:srgbClr val="0000FF"/>
                </a:solidFill>
                <a:ln>
                  <a:solidFill>
                    <a:srgbClr val="0000FF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cxnSp>
              <p:nvCxnSpPr>
                <p:cNvPr id="242" name="Verbinder">
                  <a:extLst>
                    <a:ext uri="{FF2B5EF4-FFF2-40B4-BE49-F238E27FC236}">
                      <a16:creationId xmlns:a16="http://schemas.microsoft.com/office/drawing/2014/main" id="{5CAFA998-589C-78A4-7E0D-FA70B87AEFE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777077" y="1115979"/>
                  <a:ext cx="37821" cy="17158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3" name="Gerader Verbinder 242">
                  <a:extLst>
                    <a:ext uri="{FF2B5EF4-FFF2-40B4-BE49-F238E27FC236}">
                      <a16:creationId xmlns:a16="http://schemas.microsoft.com/office/drawing/2014/main" id="{E8D8D3E7-4FAC-55AA-468B-B0F3060A70CE}"/>
                    </a:ext>
                  </a:extLst>
                </p:cNvPr>
                <p:cNvCxnSpPr/>
                <p:nvPr/>
              </p:nvCxnSpPr>
              <p:spPr>
                <a:xfrm flipH="1" flipV="1">
                  <a:off x="2789775" y="1060556"/>
                  <a:ext cx="25123" cy="55423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4" name="Gerader Verbinder 243">
                  <a:extLst>
                    <a:ext uri="{FF2B5EF4-FFF2-40B4-BE49-F238E27FC236}">
                      <a16:creationId xmlns:a16="http://schemas.microsoft.com/office/drawing/2014/main" id="{5734B7EC-AC41-5EA1-5691-4E36B4641281}"/>
                    </a:ext>
                  </a:extLst>
                </p:cNvPr>
                <p:cNvCxnSpPr/>
                <p:nvPr/>
              </p:nvCxnSpPr>
              <p:spPr>
                <a:xfrm flipH="1" flipV="1">
                  <a:off x="2850449" y="1034440"/>
                  <a:ext cx="25123" cy="55423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5" name="Verbinder">
                  <a:extLst>
                    <a:ext uri="{FF2B5EF4-FFF2-40B4-BE49-F238E27FC236}">
                      <a16:creationId xmlns:a16="http://schemas.microsoft.com/office/drawing/2014/main" id="{9E408284-B2E7-FA85-990C-6B988AAA9AA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789775" y="1034440"/>
                  <a:ext cx="66416" cy="32040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29" name="@eB_Beschriftung">
                <a:extLst>
                  <a:ext uri="{FF2B5EF4-FFF2-40B4-BE49-F238E27FC236}">
                    <a16:creationId xmlns:a16="http://schemas.microsoft.com/office/drawing/2014/main" id="{C4A66073-190A-08C9-CDC8-A9651244FF47}"/>
                  </a:ext>
                </a:extLst>
              </p:cNvPr>
              <p:cNvGrpSpPr/>
              <p:nvPr/>
            </p:nvGrpSpPr>
            <p:grpSpPr>
              <a:xfrm>
                <a:off x="2559281" y="1336714"/>
                <a:ext cx="416719" cy="454043"/>
                <a:chOff x="1331119" y="824020"/>
                <a:chExt cx="416719" cy="454043"/>
              </a:xfrm>
            </p:grpSpPr>
            <p:sp>
              <p:nvSpPr>
                <p:cNvPr id="230" name="Technische Beschreibung" hidden="1">
                  <a:extLst>
                    <a:ext uri="{FF2B5EF4-FFF2-40B4-BE49-F238E27FC236}">
                      <a16:creationId xmlns:a16="http://schemas.microsoft.com/office/drawing/2014/main" id="{37645466-A809-4C91-6525-64A007C1AE00}"/>
                    </a:ext>
                  </a:extLst>
                </p:cNvPr>
                <p:cNvSpPr txBox="1"/>
                <p:nvPr/>
              </p:nvSpPr>
              <p:spPr>
                <a:xfrm>
                  <a:off x="1331119" y="1247285"/>
                  <a:ext cx="416719" cy="30778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 anchor="ctr" anchorCtr="0">
                  <a:spAutoFit/>
                </a:bodyPr>
                <a:lstStyle/>
                <a:p>
                  <a:pPr algn="r"/>
                  <a:r>
                    <a:rPr lang="de-DE" sz="2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FI/LS-Schalter 4P B10A 30mA</a:t>
                  </a:r>
                </a:p>
              </p:txBody>
            </p:sp>
            <p:sp>
              <p:nvSpPr>
                <p:cNvPr id="231" name="Technischer Wert">
                  <a:extLst>
                    <a:ext uri="{FF2B5EF4-FFF2-40B4-BE49-F238E27FC236}">
                      <a16:creationId xmlns:a16="http://schemas.microsoft.com/office/drawing/2014/main" id="{5E03E976-E1A6-4874-B21F-5989D2B1A897}"/>
                    </a:ext>
                  </a:extLst>
                </p:cNvPr>
                <p:cNvSpPr txBox="1"/>
                <p:nvPr/>
              </p:nvSpPr>
              <p:spPr>
                <a:xfrm>
                  <a:off x="1331119" y="1137757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30mA</a:t>
                  </a:r>
                </a:p>
              </p:txBody>
            </p:sp>
            <p:sp>
              <p:nvSpPr>
                <p:cNvPr id="232" name="Technische Daten">
                  <a:extLst>
                    <a:ext uri="{FF2B5EF4-FFF2-40B4-BE49-F238E27FC236}">
                      <a16:creationId xmlns:a16="http://schemas.microsoft.com/office/drawing/2014/main" id="{85B3D3DA-7F37-ABBF-EB46-802667CF6F6D}"/>
                    </a:ext>
                  </a:extLst>
                </p:cNvPr>
                <p:cNvSpPr txBox="1"/>
                <p:nvPr/>
              </p:nvSpPr>
              <p:spPr>
                <a:xfrm>
                  <a:off x="1331119" y="1020758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B10A</a:t>
                  </a:r>
                </a:p>
              </p:txBody>
            </p:sp>
            <p:sp>
              <p:nvSpPr>
                <p:cNvPr id="233" name="Polzahl">
                  <a:extLst>
                    <a:ext uri="{FF2B5EF4-FFF2-40B4-BE49-F238E27FC236}">
                      <a16:creationId xmlns:a16="http://schemas.microsoft.com/office/drawing/2014/main" id="{E6C10DA1-E5D0-DE59-55EA-25FCDE300F2A}"/>
                    </a:ext>
                  </a:extLst>
                </p:cNvPr>
                <p:cNvSpPr txBox="1"/>
                <p:nvPr/>
              </p:nvSpPr>
              <p:spPr>
                <a:xfrm>
                  <a:off x="1331119" y="916505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4P</a:t>
                  </a:r>
                </a:p>
              </p:txBody>
            </p:sp>
            <p:sp>
              <p:nvSpPr>
                <p:cNvPr id="234" name="Kennzeichen">
                  <a:extLst>
                    <a:ext uri="{FF2B5EF4-FFF2-40B4-BE49-F238E27FC236}">
                      <a16:creationId xmlns:a16="http://schemas.microsoft.com/office/drawing/2014/main" id="{DC5B8B49-6B37-2CA9-B5C0-D1C9AAF39A8C}"/>
                    </a:ext>
                  </a:extLst>
                </p:cNvPr>
                <p:cNvSpPr txBox="1"/>
                <p:nvPr/>
              </p:nvSpPr>
              <p:spPr>
                <a:xfrm>
                  <a:off x="1331119" y="824020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 anchor="ctr" anchorCtr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F</a:t>
                  </a:r>
                </a:p>
              </p:txBody>
            </p:sp>
          </p:grpSp>
        </p:grpSp>
      </p:grpSp>
      <p:grpSp>
        <p:nvGrpSpPr>
          <p:cNvPr id="251" name="FILS-4P-B13">
            <a:extLst>
              <a:ext uri="{FF2B5EF4-FFF2-40B4-BE49-F238E27FC236}">
                <a16:creationId xmlns:a16="http://schemas.microsoft.com/office/drawing/2014/main" id="{B1E52DEA-7D34-E9C0-75A3-46963C4447DF}"/>
              </a:ext>
            </a:extLst>
          </p:cNvPr>
          <p:cNvGrpSpPr/>
          <p:nvPr/>
        </p:nvGrpSpPr>
        <p:grpSpPr>
          <a:xfrm>
            <a:off x="5937945" y="0"/>
            <a:ext cx="1160020" cy="3846752"/>
            <a:chOff x="5937945" y="0"/>
            <a:chExt cx="1160020" cy="3846752"/>
          </a:xfrm>
        </p:grpSpPr>
        <p:cxnSp>
          <p:nvCxnSpPr>
            <p:cNvPr id="102" name="Ursprung" hidden="1">
              <a:extLst>
                <a:ext uri="{FF2B5EF4-FFF2-40B4-BE49-F238E27FC236}">
                  <a16:creationId xmlns:a16="http://schemas.microsoft.com/office/drawing/2014/main" id="{2017B3BF-3DCB-FF61-2E9E-63EBAF0B8466}"/>
                </a:ext>
              </a:extLst>
            </p:cNvPr>
            <p:cNvCxnSpPr>
              <a:cxnSpLocks/>
            </p:cNvCxnSpPr>
            <p:nvPr/>
          </p:nvCxnSpPr>
          <p:spPr>
            <a:xfrm>
              <a:off x="5937945" y="0"/>
              <a:ext cx="76200" cy="0"/>
            </a:xfrm>
            <a:prstGeom prst="line">
              <a:avLst/>
            </a:prstGeom>
            <a:ln w="3175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Gerader Verbinder">
              <a:extLst>
                <a:ext uri="{FF2B5EF4-FFF2-40B4-BE49-F238E27FC236}">
                  <a16:creationId xmlns:a16="http://schemas.microsoft.com/office/drawing/2014/main" id="{6794E3F6-C0E9-0B9A-6CB7-7E27F8CDCE8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492302" y="395288"/>
              <a:ext cx="2855" cy="608012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Gerader Verbinder">
              <a:extLst>
                <a:ext uri="{FF2B5EF4-FFF2-40B4-BE49-F238E27FC236}">
                  <a16:creationId xmlns:a16="http://schemas.microsoft.com/office/drawing/2014/main" id="{4B6AA975-C128-A72E-CFDD-469C06A07E83}"/>
                </a:ext>
              </a:extLst>
            </p:cNvPr>
            <p:cNvCxnSpPr>
              <a:cxnSpLocks/>
            </p:cNvCxnSpPr>
            <p:nvPr/>
          </p:nvCxnSpPr>
          <p:spPr>
            <a:xfrm>
              <a:off x="5944612" y="395288"/>
              <a:ext cx="1153353" cy="0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4" name="Gerader Verbinder">
              <a:extLst>
                <a:ext uri="{FF2B5EF4-FFF2-40B4-BE49-F238E27FC236}">
                  <a16:creationId xmlns:a16="http://schemas.microsoft.com/office/drawing/2014/main" id="{90697F76-C83B-42B5-A2B5-41C0BB31C9D0}"/>
                </a:ext>
              </a:extLst>
            </p:cNvPr>
            <p:cNvCxnSpPr>
              <a:cxnSpLocks/>
            </p:cNvCxnSpPr>
            <p:nvPr/>
          </p:nvCxnSpPr>
          <p:spPr>
            <a:xfrm>
              <a:off x="6492716" y="1708712"/>
              <a:ext cx="479" cy="2063345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05" name="Klemme allgemein">
              <a:extLst>
                <a:ext uri="{FF2B5EF4-FFF2-40B4-BE49-F238E27FC236}">
                  <a16:creationId xmlns:a16="http://schemas.microsoft.com/office/drawing/2014/main" id="{5B0E79C6-669D-3926-988B-4C78579A6C1F}"/>
                </a:ext>
              </a:extLst>
            </p:cNvPr>
            <p:cNvSpPr/>
            <p:nvPr/>
          </p:nvSpPr>
          <p:spPr>
            <a:xfrm>
              <a:off x="6455923" y="3774841"/>
              <a:ext cx="72000" cy="71911"/>
            </a:xfrm>
            <a:prstGeom prst="ellipse">
              <a:avLst/>
            </a:prstGeom>
            <a:noFill/>
            <a:ln w="9525">
              <a:solidFill>
                <a:srgbClr val="92D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grpSp>
          <p:nvGrpSpPr>
            <p:cNvPr id="206" name="FI/LS-Schalter">
              <a:extLst>
                <a:ext uri="{FF2B5EF4-FFF2-40B4-BE49-F238E27FC236}">
                  <a16:creationId xmlns:a16="http://schemas.microsoft.com/office/drawing/2014/main" id="{3FF47368-F79C-835B-930E-F15583246662}"/>
                </a:ext>
              </a:extLst>
            </p:cNvPr>
            <p:cNvGrpSpPr/>
            <p:nvPr/>
          </p:nvGrpSpPr>
          <p:grpSpPr>
            <a:xfrm>
              <a:off x="6013522" y="1004298"/>
              <a:ext cx="479987" cy="961719"/>
              <a:chOff x="2559281" y="829038"/>
              <a:chExt cx="479987" cy="961719"/>
            </a:xfrm>
          </p:grpSpPr>
          <p:grpSp>
            <p:nvGrpSpPr>
              <p:cNvPr id="207" name="@eB_Symbol">
                <a:extLst>
                  <a:ext uri="{FF2B5EF4-FFF2-40B4-BE49-F238E27FC236}">
                    <a16:creationId xmlns:a16="http://schemas.microsoft.com/office/drawing/2014/main" id="{6C94455D-D9EF-632F-78A1-2ABE1F9B2634}"/>
                  </a:ext>
                </a:extLst>
              </p:cNvPr>
              <p:cNvGrpSpPr/>
              <p:nvPr/>
            </p:nvGrpSpPr>
            <p:grpSpPr>
              <a:xfrm>
                <a:off x="2746958" y="829038"/>
                <a:ext cx="292310" cy="715400"/>
                <a:chOff x="2746958" y="829038"/>
                <a:chExt cx="292310" cy="715400"/>
              </a:xfrm>
            </p:grpSpPr>
            <p:cxnSp>
              <p:nvCxnSpPr>
                <p:cNvPr id="214" name="Verbinder">
                  <a:extLst>
                    <a:ext uri="{FF2B5EF4-FFF2-40B4-BE49-F238E27FC236}">
                      <a16:creationId xmlns:a16="http://schemas.microsoft.com/office/drawing/2014/main" id="{F2963221-1AEE-1DAF-3657-85DAB71AD46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2865557" y="923526"/>
                  <a:ext cx="173711" cy="510581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5" name="Verbinder">
                  <a:extLst>
                    <a:ext uri="{FF2B5EF4-FFF2-40B4-BE49-F238E27FC236}">
                      <a16:creationId xmlns:a16="http://schemas.microsoft.com/office/drawing/2014/main" id="{4542B865-E770-A9AC-C340-5A157C615AA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38475" y="829038"/>
                  <a:ext cx="0" cy="127736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6" name="Verbinder">
                  <a:extLst>
                    <a:ext uri="{FF2B5EF4-FFF2-40B4-BE49-F238E27FC236}">
                      <a16:creationId xmlns:a16="http://schemas.microsoft.com/office/drawing/2014/main" id="{A7486C8C-0C3B-E9B4-48E5-D1FC8509CA3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38475" y="1431868"/>
                  <a:ext cx="0" cy="112570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7" name="Verbinder">
                  <a:extLst>
                    <a:ext uri="{FF2B5EF4-FFF2-40B4-BE49-F238E27FC236}">
                      <a16:creationId xmlns:a16="http://schemas.microsoft.com/office/drawing/2014/main" id="{9E68E836-8808-629C-C923-CBA1DDFCBCF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877089" y="1069037"/>
                  <a:ext cx="39776" cy="16475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8" name="Gerader Verbinder 217">
                  <a:extLst>
                    <a:ext uri="{FF2B5EF4-FFF2-40B4-BE49-F238E27FC236}">
                      <a16:creationId xmlns:a16="http://schemas.microsoft.com/office/drawing/2014/main" id="{76469450-A4E7-DF47-CFA8-B5C744CD7D0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746958" y="1160136"/>
                  <a:ext cx="200515" cy="80118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9" name="Gerader Verbinder 218">
                  <a:extLst>
                    <a:ext uri="{FF2B5EF4-FFF2-40B4-BE49-F238E27FC236}">
                      <a16:creationId xmlns:a16="http://schemas.microsoft.com/office/drawing/2014/main" id="{A954A5D0-A08D-1CE1-0B01-CD6B6A9705E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2774156" y="1186329"/>
                  <a:ext cx="34871" cy="75113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20" name="Dreieck">
                  <a:extLst>
                    <a:ext uri="{FF2B5EF4-FFF2-40B4-BE49-F238E27FC236}">
                      <a16:creationId xmlns:a16="http://schemas.microsoft.com/office/drawing/2014/main" id="{11403679-4EC4-528A-8D12-055E7F69792A}"/>
                    </a:ext>
                  </a:extLst>
                </p:cNvPr>
                <p:cNvSpPr/>
                <p:nvPr/>
              </p:nvSpPr>
              <p:spPr>
                <a:xfrm rot="15053631">
                  <a:off x="2815869" y="1172113"/>
                  <a:ext cx="45719" cy="62144"/>
                </a:xfrm>
                <a:prstGeom prst="triangle">
                  <a:avLst/>
                </a:prstGeom>
                <a:solidFill>
                  <a:srgbClr val="0000FF"/>
                </a:solidFill>
                <a:ln>
                  <a:solidFill>
                    <a:srgbClr val="0000FF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cxnSp>
              <p:nvCxnSpPr>
                <p:cNvPr id="221" name="Verbinder">
                  <a:extLst>
                    <a:ext uri="{FF2B5EF4-FFF2-40B4-BE49-F238E27FC236}">
                      <a16:creationId xmlns:a16="http://schemas.microsoft.com/office/drawing/2014/main" id="{DB3CC792-AB08-0D50-66A9-D27750DD30F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777077" y="1115979"/>
                  <a:ext cx="37821" cy="17158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2" name="Gerader Verbinder 221">
                  <a:extLst>
                    <a:ext uri="{FF2B5EF4-FFF2-40B4-BE49-F238E27FC236}">
                      <a16:creationId xmlns:a16="http://schemas.microsoft.com/office/drawing/2014/main" id="{30CBF10E-082D-CF18-1904-C2427C14953E}"/>
                    </a:ext>
                  </a:extLst>
                </p:cNvPr>
                <p:cNvCxnSpPr/>
                <p:nvPr/>
              </p:nvCxnSpPr>
              <p:spPr>
                <a:xfrm flipH="1" flipV="1">
                  <a:off x="2789775" y="1060556"/>
                  <a:ext cx="25123" cy="55423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3" name="Gerader Verbinder 222">
                  <a:extLst>
                    <a:ext uri="{FF2B5EF4-FFF2-40B4-BE49-F238E27FC236}">
                      <a16:creationId xmlns:a16="http://schemas.microsoft.com/office/drawing/2014/main" id="{494DCDFD-7032-27D9-B805-422C5A4BE53B}"/>
                    </a:ext>
                  </a:extLst>
                </p:cNvPr>
                <p:cNvCxnSpPr/>
                <p:nvPr/>
              </p:nvCxnSpPr>
              <p:spPr>
                <a:xfrm flipH="1" flipV="1">
                  <a:off x="2850449" y="1034440"/>
                  <a:ext cx="25123" cy="55423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4" name="Verbinder">
                  <a:extLst>
                    <a:ext uri="{FF2B5EF4-FFF2-40B4-BE49-F238E27FC236}">
                      <a16:creationId xmlns:a16="http://schemas.microsoft.com/office/drawing/2014/main" id="{94FFFD71-BCB6-908E-1CFB-164444FC35B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789775" y="1034440"/>
                  <a:ext cx="66416" cy="32040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8" name="@eB_Beschriftung">
                <a:extLst>
                  <a:ext uri="{FF2B5EF4-FFF2-40B4-BE49-F238E27FC236}">
                    <a16:creationId xmlns:a16="http://schemas.microsoft.com/office/drawing/2014/main" id="{28893AB8-63E2-64A8-F2D2-7A5AADD6AA8B}"/>
                  </a:ext>
                </a:extLst>
              </p:cNvPr>
              <p:cNvGrpSpPr/>
              <p:nvPr/>
            </p:nvGrpSpPr>
            <p:grpSpPr>
              <a:xfrm>
                <a:off x="2559281" y="1336714"/>
                <a:ext cx="416719" cy="454043"/>
                <a:chOff x="1331119" y="824020"/>
                <a:chExt cx="416719" cy="454043"/>
              </a:xfrm>
            </p:grpSpPr>
            <p:sp>
              <p:nvSpPr>
                <p:cNvPr id="209" name="Technische Beschreibung" hidden="1">
                  <a:extLst>
                    <a:ext uri="{FF2B5EF4-FFF2-40B4-BE49-F238E27FC236}">
                      <a16:creationId xmlns:a16="http://schemas.microsoft.com/office/drawing/2014/main" id="{BB98A431-B964-9C80-8765-3DF33DEFA868}"/>
                    </a:ext>
                  </a:extLst>
                </p:cNvPr>
                <p:cNvSpPr txBox="1"/>
                <p:nvPr/>
              </p:nvSpPr>
              <p:spPr>
                <a:xfrm>
                  <a:off x="1331119" y="1247285"/>
                  <a:ext cx="416719" cy="30778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 anchor="ctr" anchorCtr="0">
                  <a:spAutoFit/>
                </a:bodyPr>
                <a:lstStyle/>
                <a:p>
                  <a:pPr algn="r"/>
                  <a:r>
                    <a:rPr lang="de-DE" sz="2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FI/LS-Schalter 4P B13A 30mA</a:t>
                  </a:r>
                </a:p>
              </p:txBody>
            </p:sp>
            <p:sp>
              <p:nvSpPr>
                <p:cNvPr id="210" name="Technischer Wert">
                  <a:extLst>
                    <a:ext uri="{FF2B5EF4-FFF2-40B4-BE49-F238E27FC236}">
                      <a16:creationId xmlns:a16="http://schemas.microsoft.com/office/drawing/2014/main" id="{AA7ED1A2-E356-D4B3-F52C-6EBC9C5C47E8}"/>
                    </a:ext>
                  </a:extLst>
                </p:cNvPr>
                <p:cNvSpPr txBox="1"/>
                <p:nvPr/>
              </p:nvSpPr>
              <p:spPr>
                <a:xfrm>
                  <a:off x="1331119" y="1137757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30mA</a:t>
                  </a:r>
                </a:p>
              </p:txBody>
            </p:sp>
            <p:sp>
              <p:nvSpPr>
                <p:cNvPr id="211" name="Technische Daten">
                  <a:extLst>
                    <a:ext uri="{FF2B5EF4-FFF2-40B4-BE49-F238E27FC236}">
                      <a16:creationId xmlns:a16="http://schemas.microsoft.com/office/drawing/2014/main" id="{AC981F20-4473-731C-FEED-26E0FC9CC288}"/>
                    </a:ext>
                  </a:extLst>
                </p:cNvPr>
                <p:cNvSpPr txBox="1"/>
                <p:nvPr/>
              </p:nvSpPr>
              <p:spPr>
                <a:xfrm>
                  <a:off x="1331119" y="1020758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B13A</a:t>
                  </a:r>
                </a:p>
              </p:txBody>
            </p:sp>
            <p:sp>
              <p:nvSpPr>
                <p:cNvPr id="212" name="Polzahl">
                  <a:extLst>
                    <a:ext uri="{FF2B5EF4-FFF2-40B4-BE49-F238E27FC236}">
                      <a16:creationId xmlns:a16="http://schemas.microsoft.com/office/drawing/2014/main" id="{6439A99E-C8F2-6BD4-5F3A-D68ED96FAB85}"/>
                    </a:ext>
                  </a:extLst>
                </p:cNvPr>
                <p:cNvSpPr txBox="1"/>
                <p:nvPr/>
              </p:nvSpPr>
              <p:spPr>
                <a:xfrm>
                  <a:off x="1331119" y="916505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4P </a:t>
                  </a:r>
                </a:p>
              </p:txBody>
            </p:sp>
            <p:sp>
              <p:nvSpPr>
                <p:cNvPr id="213" name="Kennzeichen">
                  <a:extLst>
                    <a:ext uri="{FF2B5EF4-FFF2-40B4-BE49-F238E27FC236}">
                      <a16:creationId xmlns:a16="http://schemas.microsoft.com/office/drawing/2014/main" id="{0158C6AB-13CC-8B4F-15F5-49B05967C7F0}"/>
                    </a:ext>
                  </a:extLst>
                </p:cNvPr>
                <p:cNvSpPr txBox="1"/>
                <p:nvPr/>
              </p:nvSpPr>
              <p:spPr>
                <a:xfrm>
                  <a:off x="1331119" y="824020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 anchor="ctr" anchorCtr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F</a:t>
                  </a:r>
                </a:p>
              </p:txBody>
            </p:sp>
          </p:grpSp>
        </p:grpSp>
      </p:grpSp>
      <p:grpSp>
        <p:nvGrpSpPr>
          <p:cNvPr id="250" name="FILS-4P-B16">
            <a:extLst>
              <a:ext uri="{FF2B5EF4-FFF2-40B4-BE49-F238E27FC236}">
                <a16:creationId xmlns:a16="http://schemas.microsoft.com/office/drawing/2014/main" id="{5A589E61-168C-8A04-DFBA-52E405F034CD}"/>
              </a:ext>
            </a:extLst>
          </p:cNvPr>
          <p:cNvGrpSpPr/>
          <p:nvPr/>
        </p:nvGrpSpPr>
        <p:grpSpPr>
          <a:xfrm>
            <a:off x="4787325" y="0"/>
            <a:ext cx="1160020" cy="3846752"/>
            <a:chOff x="4787325" y="0"/>
            <a:chExt cx="1160020" cy="3846752"/>
          </a:xfrm>
        </p:grpSpPr>
        <p:cxnSp>
          <p:nvCxnSpPr>
            <p:cNvPr id="122" name="Ursprung" hidden="1">
              <a:extLst>
                <a:ext uri="{FF2B5EF4-FFF2-40B4-BE49-F238E27FC236}">
                  <a16:creationId xmlns:a16="http://schemas.microsoft.com/office/drawing/2014/main" id="{29FCB49C-FE9D-6C3D-2E2D-2A8995F6E7C3}"/>
                </a:ext>
              </a:extLst>
            </p:cNvPr>
            <p:cNvCxnSpPr>
              <a:cxnSpLocks/>
            </p:cNvCxnSpPr>
            <p:nvPr/>
          </p:nvCxnSpPr>
          <p:spPr>
            <a:xfrm>
              <a:off x="4787325" y="0"/>
              <a:ext cx="76200" cy="0"/>
            </a:xfrm>
            <a:prstGeom prst="line">
              <a:avLst/>
            </a:prstGeom>
            <a:ln w="3175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Gerader Verbinder">
              <a:extLst>
                <a:ext uri="{FF2B5EF4-FFF2-40B4-BE49-F238E27FC236}">
                  <a16:creationId xmlns:a16="http://schemas.microsoft.com/office/drawing/2014/main" id="{7A3D6033-7DB8-5DFA-E9A2-ED69054CD60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341682" y="395288"/>
              <a:ext cx="2855" cy="608012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Gerader Verbinder">
              <a:extLst>
                <a:ext uri="{FF2B5EF4-FFF2-40B4-BE49-F238E27FC236}">
                  <a16:creationId xmlns:a16="http://schemas.microsoft.com/office/drawing/2014/main" id="{F8BC943F-627D-BE19-8D10-C9845EC1975F}"/>
                </a:ext>
              </a:extLst>
            </p:cNvPr>
            <p:cNvCxnSpPr>
              <a:cxnSpLocks/>
            </p:cNvCxnSpPr>
            <p:nvPr/>
          </p:nvCxnSpPr>
          <p:spPr>
            <a:xfrm>
              <a:off x="4793992" y="395288"/>
              <a:ext cx="1153353" cy="0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Gerader Verbinder">
              <a:extLst>
                <a:ext uri="{FF2B5EF4-FFF2-40B4-BE49-F238E27FC236}">
                  <a16:creationId xmlns:a16="http://schemas.microsoft.com/office/drawing/2014/main" id="{D9177C67-F16F-537B-C5EC-6D624F4BC0B9}"/>
                </a:ext>
              </a:extLst>
            </p:cNvPr>
            <p:cNvCxnSpPr>
              <a:cxnSpLocks/>
            </p:cNvCxnSpPr>
            <p:nvPr/>
          </p:nvCxnSpPr>
          <p:spPr>
            <a:xfrm>
              <a:off x="5342096" y="1708712"/>
              <a:ext cx="479" cy="2063345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84" name="Klemme allgemein">
              <a:extLst>
                <a:ext uri="{FF2B5EF4-FFF2-40B4-BE49-F238E27FC236}">
                  <a16:creationId xmlns:a16="http://schemas.microsoft.com/office/drawing/2014/main" id="{80E7CD6D-BBD0-4765-B80E-DAFD732F0D77}"/>
                </a:ext>
              </a:extLst>
            </p:cNvPr>
            <p:cNvSpPr/>
            <p:nvPr/>
          </p:nvSpPr>
          <p:spPr>
            <a:xfrm>
              <a:off x="5305303" y="3774841"/>
              <a:ext cx="72000" cy="71911"/>
            </a:xfrm>
            <a:prstGeom prst="ellipse">
              <a:avLst/>
            </a:prstGeom>
            <a:noFill/>
            <a:ln w="9525">
              <a:solidFill>
                <a:srgbClr val="92D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grpSp>
          <p:nvGrpSpPr>
            <p:cNvPr id="185" name="FI/LS-Schalter">
              <a:extLst>
                <a:ext uri="{FF2B5EF4-FFF2-40B4-BE49-F238E27FC236}">
                  <a16:creationId xmlns:a16="http://schemas.microsoft.com/office/drawing/2014/main" id="{CD7A5D1F-0531-C0BB-3BF3-D441CE893A4C}"/>
                </a:ext>
              </a:extLst>
            </p:cNvPr>
            <p:cNvGrpSpPr/>
            <p:nvPr/>
          </p:nvGrpSpPr>
          <p:grpSpPr>
            <a:xfrm>
              <a:off x="4862902" y="1004298"/>
              <a:ext cx="479987" cy="961719"/>
              <a:chOff x="2559281" y="829038"/>
              <a:chExt cx="479987" cy="961719"/>
            </a:xfrm>
          </p:grpSpPr>
          <p:grpSp>
            <p:nvGrpSpPr>
              <p:cNvPr id="186" name="@eB_Symbol">
                <a:extLst>
                  <a:ext uri="{FF2B5EF4-FFF2-40B4-BE49-F238E27FC236}">
                    <a16:creationId xmlns:a16="http://schemas.microsoft.com/office/drawing/2014/main" id="{821B3EFB-AFF8-8D59-E87F-16FC556615DA}"/>
                  </a:ext>
                </a:extLst>
              </p:cNvPr>
              <p:cNvGrpSpPr/>
              <p:nvPr/>
            </p:nvGrpSpPr>
            <p:grpSpPr>
              <a:xfrm>
                <a:off x="2746958" y="829038"/>
                <a:ext cx="292310" cy="715400"/>
                <a:chOff x="2746958" y="829038"/>
                <a:chExt cx="292310" cy="715400"/>
              </a:xfrm>
            </p:grpSpPr>
            <p:cxnSp>
              <p:nvCxnSpPr>
                <p:cNvPr id="193" name="Verbinder">
                  <a:extLst>
                    <a:ext uri="{FF2B5EF4-FFF2-40B4-BE49-F238E27FC236}">
                      <a16:creationId xmlns:a16="http://schemas.microsoft.com/office/drawing/2014/main" id="{78990BCB-83DC-1897-261E-3C7B5153DCB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2865557" y="923526"/>
                  <a:ext cx="173711" cy="510581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4" name="Verbinder">
                  <a:extLst>
                    <a:ext uri="{FF2B5EF4-FFF2-40B4-BE49-F238E27FC236}">
                      <a16:creationId xmlns:a16="http://schemas.microsoft.com/office/drawing/2014/main" id="{94384893-BCDF-F110-C018-08C9FC208F5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38475" y="829038"/>
                  <a:ext cx="0" cy="127736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5" name="Verbinder">
                  <a:extLst>
                    <a:ext uri="{FF2B5EF4-FFF2-40B4-BE49-F238E27FC236}">
                      <a16:creationId xmlns:a16="http://schemas.microsoft.com/office/drawing/2014/main" id="{31E943FF-C75C-5EF5-02C4-5114F00FE41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38475" y="1431868"/>
                  <a:ext cx="0" cy="112570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6" name="Verbinder">
                  <a:extLst>
                    <a:ext uri="{FF2B5EF4-FFF2-40B4-BE49-F238E27FC236}">
                      <a16:creationId xmlns:a16="http://schemas.microsoft.com/office/drawing/2014/main" id="{DEB8CB09-3540-45F6-5D37-AEA0AF3FEC2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877089" y="1069037"/>
                  <a:ext cx="39776" cy="16475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7" name="Gerader Verbinder 196">
                  <a:extLst>
                    <a:ext uri="{FF2B5EF4-FFF2-40B4-BE49-F238E27FC236}">
                      <a16:creationId xmlns:a16="http://schemas.microsoft.com/office/drawing/2014/main" id="{EF484B7A-E5F3-F9CE-314C-F2B280B43C5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746958" y="1160136"/>
                  <a:ext cx="200515" cy="80118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8" name="Gerader Verbinder 197">
                  <a:extLst>
                    <a:ext uri="{FF2B5EF4-FFF2-40B4-BE49-F238E27FC236}">
                      <a16:creationId xmlns:a16="http://schemas.microsoft.com/office/drawing/2014/main" id="{5D6446B6-1EBC-6B60-153E-6FD54426F3D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2774156" y="1186329"/>
                  <a:ext cx="34871" cy="75113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99" name="Dreieck">
                  <a:extLst>
                    <a:ext uri="{FF2B5EF4-FFF2-40B4-BE49-F238E27FC236}">
                      <a16:creationId xmlns:a16="http://schemas.microsoft.com/office/drawing/2014/main" id="{65D19C61-5F8B-034A-F655-98619165ABD6}"/>
                    </a:ext>
                  </a:extLst>
                </p:cNvPr>
                <p:cNvSpPr/>
                <p:nvPr/>
              </p:nvSpPr>
              <p:spPr>
                <a:xfrm rot="15053631">
                  <a:off x="2815869" y="1172113"/>
                  <a:ext cx="45719" cy="62144"/>
                </a:xfrm>
                <a:prstGeom prst="triangle">
                  <a:avLst/>
                </a:prstGeom>
                <a:solidFill>
                  <a:srgbClr val="0000FF"/>
                </a:solidFill>
                <a:ln>
                  <a:solidFill>
                    <a:srgbClr val="0000FF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cxnSp>
              <p:nvCxnSpPr>
                <p:cNvPr id="200" name="Verbinder">
                  <a:extLst>
                    <a:ext uri="{FF2B5EF4-FFF2-40B4-BE49-F238E27FC236}">
                      <a16:creationId xmlns:a16="http://schemas.microsoft.com/office/drawing/2014/main" id="{C3C049F3-2F17-72DB-ED16-C7E50C268D1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777077" y="1115979"/>
                  <a:ext cx="37821" cy="17158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1" name="Gerader Verbinder 200">
                  <a:extLst>
                    <a:ext uri="{FF2B5EF4-FFF2-40B4-BE49-F238E27FC236}">
                      <a16:creationId xmlns:a16="http://schemas.microsoft.com/office/drawing/2014/main" id="{674ABE4E-1536-10BB-C0AA-E284F60D2C1D}"/>
                    </a:ext>
                  </a:extLst>
                </p:cNvPr>
                <p:cNvCxnSpPr/>
                <p:nvPr/>
              </p:nvCxnSpPr>
              <p:spPr>
                <a:xfrm flipH="1" flipV="1">
                  <a:off x="2789775" y="1060556"/>
                  <a:ext cx="25123" cy="55423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2" name="Gerader Verbinder 201">
                  <a:extLst>
                    <a:ext uri="{FF2B5EF4-FFF2-40B4-BE49-F238E27FC236}">
                      <a16:creationId xmlns:a16="http://schemas.microsoft.com/office/drawing/2014/main" id="{07C8637F-0CBB-2AAA-955A-E2FD8EE998BE}"/>
                    </a:ext>
                  </a:extLst>
                </p:cNvPr>
                <p:cNvCxnSpPr/>
                <p:nvPr/>
              </p:nvCxnSpPr>
              <p:spPr>
                <a:xfrm flipH="1" flipV="1">
                  <a:off x="2850449" y="1034440"/>
                  <a:ext cx="25123" cy="55423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3" name="Verbinder">
                  <a:extLst>
                    <a:ext uri="{FF2B5EF4-FFF2-40B4-BE49-F238E27FC236}">
                      <a16:creationId xmlns:a16="http://schemas.microsoft.com/office/drawing/2014/main" id="{1B40C54A-E0F1-836C-A653-DEEF7B77E40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789775" y="1034440"/>
                  <a:ext cx="66416" cy="32040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87" name="@eB_Beschriftung">
                <a:extLst>
                  <a:ext uri="{FF2B5EF4-FFF2-40B4-BE49-F238E27FC236}">
                    <a16:creationId xmlns:a16="http://schemas.microsoft.com/office/drawing/2014/main" id="{64AF14B3-ABC3-5BF3-4730-629287760E45}"/>
                  </a:ext>
                </a:extLst>
              </p:cNvPr>
              <p:cNvGrpSpPr/>
              <p:nvPr/>
            </p:nvGrpSpPr>
            <p:grpSpPr>
              <a:xfrm>
                <a:off x="2559281" y="1336714"/>
                <a:ext cx="416719" cy="454043"/>
                <a:chOff x="1331119" y="824020"/>
                <a:chExt cx="416719" cy="454043"/>
              </a:xfrm>
            </p:grpSpPr>
            <p:sp>
              <p:nvSpPr>
                <p:cNvPr id="188" name="Technische Beschreibung" hidden="1">
                  <a:extLst>
                    <a:ext uri="{FF2B5EF4-FFF2-40B4-BE49-F238E27FC236}">
                      <a16:creationId xmlns:a16="http://schemas.microsoft.com/office/drawing/2014/main" id="{9096AC52-1C9D-3730-A999-51D875A6899E}"/>
                    </a:ext>
                  </a:extLst>
                </p:cNvPr>
                <p:cNvSpPr txBox="1"/>
                <p:nvPr/>
              </p:nvSpPr>
              <p:spPr>
                <a:xfrm>
                  <a:off x="1331119" y="1247285"/>
                  <a:ext cx="416719" cy="30778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 anchor="ctr" anchorCtr="0">
                  <a:spAutoFit/>
                </a:bodyPr>
                <a:lstStyle/>
                <a:p>
                  <a:pPr algn="r"/>
                  <a:r>
                    <a:rPr lang="de-DE" sz="2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FI/LS-Schalter 4P B16A 30mA</a:t>
                  </a:r>
                </a:p>
              </p:txBody>
            </p:sp>
            <p:sp>
              <p:nvSpPr>
                <p:cNvPr id="189" name="Technischer Wert">
                  <a:extLst>
                    <a:ext uri="{FF2B5EF4-FFF2-40B4-BE49-F238E27FC236}">
                      <a16:creationId xmlns:a16="http://schemas.microsoft.com/office/drawing/2014/main" id="{B27D2BE9-7688-0D6F-13EE-4B7807CE5A07}"/>
                    </a:ext>
                  </a:extLst>
                </p:cNvPr>
                <p:cNvSpPr txBox="1"/>
                <p:nvPr/>
              </p:nvSpPr>
              <p:spPr>
                <a:xfrm>
                  <a:off x="1331119" y="1137757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30mA</a:t>
                  </a:r>
                </a:p>
              </p:txBody>
            </p:sp>
            <p:sp>
              <p:nvSpPr>
                <p:cNvPr id="190" name="Technische Daten">
                  <a:extLst>
                    <a:ext uri="{FF2B5EF4-FFF2-40B4-BE49-F238E27FC236}">
                      <a16:creationId xmlns:a16="http://schemas.microsoft.com/office/drawing/2014/main" id="{F60DC3A3-28D9-3057-EE02-D231BDC0A999}"/>
                    </a:ext>
                  </a:extLst>
                </p:cNvPr>
                <p:cNvSpPr txBox="1"/>
                <p:nvPr/>
              </p:nvSpPr>
              <p:spPr>
                <a:xfrm>
                  <a:off x="1331119" y="1020758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B16A</a:t>
                  </a:r>
                </a:p>
              </p:txBody>
            </p:sp>
            <p:sp>
              <p:nvSpPr>
                <p:cNvPr id="191" name="Polzahl">
                  <a:extLst>
                    <a:ext uri="{FF2B5EF4-FFF2-40B4-BE49-F238E27FC236}">
                      <a16:creationId xmlns:a16="http://schemas.microsoft.com/office/drawing/2014/main" id="{24E565B3-78CD-F066-D68D-625453D8D52F}"/>
                    </a:ext>
                  </a:extLst>
                </p:cNvPr>
                <p:cNvSpPr txBox="1"/>
                <p:nvPr/>
              </p:nvSpPr>
              <p:spPr>
                <a:xfrm>
                  <a:off x="1331119" y="916505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4P</a:t>
                  </a:r>
                </a:p>
              </p:txBody>
            </p:sp>
            <p:sp>
              <p:nvSpPr>
                <p:cNvPr id="192" name="Kennzeichen">
                  <a:extLst>
                    <a:ext uri="{FF2B5EF4-FFF2-40B4-BE49-F238E27FC236}">
                      <a16:creationId xmlns:a16="http://schemas.microsoft.com/office/drawing/2014/main" id="{50065A7B-DB93-64C5-10E8-B467FD31DEDB}"/>
                    </a:ext>
                  </a:extLst>
                </p:cNvPr>
                <p:cNvSpPr txBox="1"/>
                <p:nvPr/>
              </p:nvSpPr>
              <p:spPr>
                <a:xfrm>
                  <a:off x="1331119" y="824020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 anchor="ctr" anchorCtr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F</a:t>
                  </a:r>
                </a:p>
              </p:txBody>
            </p:sp>
          </p:grpSp>
        </p:grpSp>
      </p:grpSp>
      <p:grpSp>
        <p:nvGrpSpPr>
          <p:cNvPr id="249" name="FILS-1PN-B10">
            <a:extLst>
              <a:ext uri="{FF2B5EF4-FFF2-40B4-BE49-F238E27FC236}">
                <a16:creationId xmlns:a16="http://schemas.microsoft.com/office/drawing/2014/main" id="{AECC5F81-561A-3D86-B9C5-2595EEEB1031}"/>
              </a:ext>
            </a:extLst>
          </p:cNvPr>
          <p:cNvGrpSpPr/>
          <p:nvPr/>
        </p:nvGrpSpPr>
        <p:grpSpPr>
          <a:xfrm>
            <a:off x="3636783" y="-4"/>
            <a:ext cx="1160020" cy="3846757"/>
            <a:chOff x="3636783" y="-4"/>
            <a:chExt cx="1160020" cy="3846757"/>
          </a:xfrm>
        </p:grpSpPr>
        <p:cxnSp>
          <p:nvCxnSpPr>
            <p:cNvPr id="83" name="Ursprung" hidden="1">
              <a:extLst>
                <a:ext uri="{FF2B5EF4-FFF2-40B4-BE49-F238E27FC236}">
                  <a16:creationId xmlns:a16="http://schemas.microsoft.com/office/drawing/2014/main" id="{EF207522-36AB-6EC7-7E33-2479EC5421B7}"/>
                </a:ext>
              </a:extLst>
            </p:cNvPr>
            <p:cNvCxnSpPr>
              <a:cxnSpLocks/>
            </p:cNvCxnSpPr>
            <p:nvPr/>
          </p:nvCxnSpPr>
          <p:spPr>
            <a:xfrm>
              <a:off x="3636783" y="-4"/>
              <a:ext cx="76200" cy="0"/>
            </a:xfrm>
            <a:prstGeom prst="line">
              <a:avLst/>
            </a:prstGeom>
            <a:ln w="3175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Gerader Verbinder">
              <a:extLst>
                <a:ext uri="{FF2B5EF4-FFF2-40B4-BE49-F238E27FC236}">
                  <a16:creationId xmlns:a16="http://schemas.microsoft.com/office/drawing/2014/main" id="{946278FE-9C11-0100-B61E-49116788EA8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91140" y="395284"/>
              <a:ext cx="2855" cy="608012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Gerader Verbinder">
              <a:extLst>
                <a:ext uri="{FF2B5EF4-FFF2-40B4-BE49-F238E27FC236}">
                  <a16:creationId xmlns:a16="http://schemas.microsoft.com/office/drawing/2014/main" id="{90F8A83D-6624-9F3F-2164-8317D51639AF}"/>
                </a:ext>
              </a:extLst>
            </p:cNvPr>
            <p:cNvCxnSpPr>
              <a:cxnSpLocks/>
            </p:cNvCxnSpPr>
            <p:nvPr/>
          </p:nvCxnSpPr>
          <p:spPr>
            <a:xfrm>
              <a:off x="3643450" y="395284"/>
              <a:ext cx="1153353" cy="0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Gerader Verbinder">
              <a:extLst>
                <a:ext uri="{FF2B5EF4-FFF2-40B4-BE49-F238E27FC236}">
                  <a16:creationId xmlns:a16="http://schemas.microsoft.com/office/drawing/2014/main" id="{A228652D-8B37-7F30-8F3A-83514C2E43A3}"/>
                </a:ext>
              </a:extLst>
            </p:cNvPr>
            <p:cNvCxnSpPr>
              <a:cxnSpLocks/>
            </p:cNvCxnSpPr>
            <p:nvPr/>
          </p:nvCxnSpPr>
          <p:spPr>
            <a:xfrm>
              <a:off x="4190090" y="1708713"/>
              <a:ext cx="479" cy="2063345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63" name="Klemme allgemein">
              <a:extLst>
                <a:ext uri="{FF2B5EF4-FFF2-40B4-BE49-F238E27FC236}">
                  <a16:creationId xmlns:a16="http://schemas.microsoft.com/office/drawing/2014/main" id="{2BA06B2F-13D8-AFE1-D309-67E4510327C5}"/>
                </a:ext>
              </a:extLst>
            </p:cNvPr>
            <p:cNvSpPr/>
            <p:nvPr/>
          </p:nvSpPr>
          <p:spPr>
            <a:xfrm>
              <a:off x="4153297" y="3774842"/>
              <a:ext cx="72000" cy="71911"/>
            </a:xfrm>
            <a:prstGeom prst="ellipse">
              <a:avLst/>
            </a:prstGeom>
            <a:noFill/>
            <a:ln w="9525">
              <a:solidFill>
                <a:srgbClr val="92D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grpSp>
          <p:nvGrpSpPr>
            <p:cNvPr id="164" name="FI/LS-Schalter">
              <a:extLst>
                <a:ext uri="{FF2B5EF4-FFF2-40B4-BE49-F238E27FC236}">
                  <a16:creationId xmlns:a16="http://schemas.microsoft.com/office/drawing/2014/main" id="{A99D5D61-3D1B-F527-DB91-1A481D471337}"/>
                </a:ext>
              </a:extLst>
            </p:cNvPr>
            <p:cNvGrpSpPr/>
            <p:nvPr/>
          </p:nvGrpSpPr>
          <p:grpSpPr>
            <a:xfrm>
              <a:off x="3710896" y="1004299"/>
              <a:ext cx="479987" cy="961719"/>
              <a:chOff x="2559281" y="829038"/>
              <a:chExt cx="479987" cy="961719"/>
            </a:xfrm>
          </p:grpSpPr>
          <p:grpSp>
            <p:nvGrpSpPr>
              <p:cNvPr id="165" name="@eB_Symbol">
                <a:extLst>
                  <a:ext uri="{FF2B5EF4-FFF2-40B4-BE49-F238E27FC236}">
                    <a16:creationId xmlns:a16="http://schemas.microsoft.com/office/drawing/2014/main" id="{55829ADA-6CF9-B77D-AB2B-C0506194245E}"/>
                  </a:ext>
                </a:extLst>
              </p:cNvPr>
              <p:cNvGrpSpPr/>
              <p:nvPr/>
            </p:nvGrpSpPr>
            <p:grpSpPr>
              <a:xfrm>
                <a:off x="2746958" y="829038"/>
                <a:ext cx="292310" cy="715400"/>
                <a:chOff x="2746958" y="829038"/>
                <a:chExt cx="292310" cy="715400"/>
              </a:xfrm>
            </p:grpSpPr>
            <p:cxnSp>
              <p:nvCxnSpPr>
                <p:cNvPr id="172" name="Verbinder">
                  <a:extLst>
                    <a:ext uri="{FF2B5EF4-FFF2-40B4-BE49-F238E27FC236}">
                      <a16:creationId xmlns:a16="http://schemas.microsoft.com/office/drawing/2014/main" id="{2178DDB5-B05B-CAA9-96C4-8E56475CAF7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2865557" y="923526"/>
                  <a:ext cx="173711" cy="510581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3" name="Verbinder">
                  <a:extLst>
                    <a:ext uri="{FF2B5EF4-FFF2-40B4-BE49-F238E27FC236}">
                      <a16:creationId xmlns:a16="http://schemas.microsoft.com/office/drawing/2014/main" id="{E8C3BF6F-77CA-B8D1-69EB-F1FA74C9896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38475" y="829038"/>
                  <a:ext cx="0" cy="127736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4" name="Verbinder">
                  <a:extLst>
                    <a:ext uri="{FF2B5EF4-FFF2-40B4-BE49-F238E27FC236}">
                      <a16:creationId xmlns:a16="http://schemas.microsoft.com/office/drawing/2014/main" id="{5EF31092-886C-EA45-F671-90423025A54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38475" y="1431868"/>
                  <a:ext cx="0" cy="112570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5" name="Verbinder">
                  <a:extLst>
                    <a:ext uri="{FF2B5EF4-FFF2-40B4-BE49-F238E27FC236}">
                      <a16:creationId xmlns:a16="http://schemas.microsoft.com/office/drawing/2014/main" id="{F13C8B73-8001-833A-9B64-1D89441422D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877089" y="1069037"/>
                  <a:ext cx="39776" cy="16475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6" name="Gerader Verbinder 175">
                  <a:extLst>
                    <a:ext uri="{FF2B5EF4-FFF2-40B4-BE49-F238E27FC236}">
                      <a16:creationId xmlns:a16="http://schemas.microsoft.com/office/drawing/2014/main" id="{7B7237CB-0C5C-B815-A4A1-D6CA9D1031D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746958" y="1160136"/>
                  <a:ext cx="200515" cy="80118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7" name="Gerader Verbinder 176">
                  <a:extLst>
                    <a:ext uri="{FF2B5EF4-FFF2-40B4-BE49-F238E27FC236}">
                      <a16:creationId xmlns:a16="http://schemas.microsoft.com/office/drawing/2014/main" id="{FD732EC5-67A6-2FF4-2DDA-7EF490416C9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2774156" y="1186329"/>
                  <a:ext cx="34871" cy="75113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78" name="Dreieck">
                  <a:extLst>
                    <a:ext uri="{FF2B5EF4-FFF2-40B4-BE49-F238E27FC236}">
                      <a16:creationId xmlns:a16="http://schemas.microsoft.com/office/drawing/2014/main" id="{C8FEDD0A-0DEF-E3E0-7371-0F5291A642CF}"/>
                    </a:ext>
                  </a:extLst>
                </p:cNvPr>
                <p:cNvSpPr/>
                <p:nvPr/>
              </p:nvSpPr>
              <p:spPr>
                <a:xfrm rot="15053631">
                  <a:off x="2815869" y="1172113"/>
                  <a:ext cx="45719" cy="62144"/>
                </a:xfrm>
                <a:prstGeom prst="triangle">
                  <a:avLst/>
                </a:prstGeom>
                <a:solidFill>
                  <a:srgbClr val="0000FF"/>
                </a:solidFill>
                <a:ln>
                  <a:solidFill>
                    <a:srgbClr val="0000FF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cxnSp>
              <p:nvCxnSpPr>
                <p:cNvPr id="179" name="Verbinder">
                  <a:extLst>
                    <a:ext uri="{FF2B5EF4-FFF2-40B4-BE49-F238E27FC236}">
                      <a16:creationId xmlns:a16="http://schemas.microsoft.com/office/drawing/2014/main" id="{FB58CEF0-A0D9-4EAD-992C-441CD151A63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777077" y="1115979"/>
                  <a:ext cx="37821" cy="17158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0" name="Gerader Verbinder 179">
                  <a:extLst>
                    <a:ext uri="{FF2B5EF4-FFF2-40B4-BE49-F238E27FC236}">
                      <a16:creationId xmlns:a16="http://schemas.microsoft.com/office/drawing/2014/main" id="{F84066F5-D2E9-F48F-26BE-F4B1F967C43E}"/>
                    </a:ext>
                  </a:extLst>
                </p:cNvPr>
                <p:cNvCxnSpPr/>
                <p:nvPr/>
              </p:nvCxnSpPr>
              <p:spPr>
                <a:xfrm flipH="1" flipV="1">
                  <a:off x="2789775" y="1060556"/>
                  <a:ext cx="25123" cy="55423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1" name="Gerader Verbinder 180">
                  <a:extLst>
                    <a:ext uri="{FF2B5EF4-FFF2-40B4-BE49-F238E27FC236}">
                      <a16:creationId xmlns:a16="http://schemas.microsoft.com/office/drawing/2014/main" id="{5DE83C82-F0B2-3945-1EB7-93C5E55E03E8}"/>
                    </a:ext>
                  </a:extLst>
                </p:cNvPr>
                <p:cNvCxnSpPr/>
                <p:nvPr/>
              </p:nvCxnSpPr>
              <p:spPr>
                <a:xfrm flipH="1" flipV="1">
                  <a:off x="2850449" y="1034440"/>
                  <a:ext cx="25123" cy="55423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2" name="Verbinder">
                  <a:extLst>
                    <a:ext uri="{FF2B5EF4-FFF2-40B4-BE49-F238E27FC236}">
                      <a16:creationId xmlns:a16="http://schemas.microsoft.com/office/drawing/2014/main" id="{A3803E04-9B8B-96F2-D0F1-43DA333A867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789775" y="1034440"/>
                  <a:ext cx="66416" cy="32040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66" name="@eB_Beschriftung">
                <a:extLst>
                  <a:ext uri="{FF2B5EF4-FFF2-40B4-BE49-F238E27FC236}">
                    <a16:creationId xmlns:a16="http://schemas.microsoft.com/office/drawing/2014/main" id="{E59A38E2-F404-AC26-EC80-5BD5019932DF}"/>
                  </a:ext>
                </a:extLst>
              </p:cNvPr>
              <p:cNvGrpSpPr/>
              <p:nvPr/>
            </p:nvGrpSpPr>
            <p:grpSpPr>
              <a:xfrm>
                <a:off x="2559281" y="1336714"/>
                <a:ext cx="416719" cy="454043"/>
                <a:chOff x="1331119" y="824020"/>
                <a:chExt cx="416719" cy="454043"/>
              </a:xfrm>
            </p:grpSpPr>
            <p:sp>
              <p:nvSpPr>
                <p:cNvPr id="167" name="Technische Beschreibung" hidden="1">
                  <a:extLst>
                    <a:ext uri="{FF2B5EF4-FFF2-40B4-BE49-F238E27FC236}">
                      <a16:creationId xmlns:a16="http://schemas.microsoft.com/office/drawing/2014/main" id="{1A80C40E-B454-9137-596D-FFAA2D197096}"/>
                    </a:ext>
                  </a:extLst>
                </p:cNvPr>
                <p:cNvSpPr txBox="1"/>
                <p:nvPr/>
              </p:nvSpPr>
              <p:spPr>
                <a:xfrm>
                  <a:off x="1331119" y="1247285"/>
                  <a:ext cx="416719" cy="30778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 anchor="ctr" anchorCtr="0">
                  <a:spAutoFit/>
                </a:bodyPr>
                <a:lstStyle/>
                <a:p>
                  <a:pPr algn="r"/>
                  <a:r>
                    <a:rPr lang="de-DE" sz="2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FI/LS-Schalter 1P + N B10A 30mA</a:t>
                  </a:r>
                </a:p>
              </p:txBody>
            </p:sp>
            <p:sp>
              <p:nvSpPr>
                <p:cNvPr id="168" name="Technischer Wert">
                  <a:extLst>
                    <a:ext uri="{FF2B5EF4-FFF2-40B4-BE49-F238E27FC236}">
                      <a16:creationId xmlns:a16="http://schemas.microsoft.com/office/drawing/2014/main" id="{BDB545E0-35D1-32F5-7934-BACF8DBCB5BC}"/>
                    </a:ext>
                  </a:extLst>
                </p:cNvPr>
                <p:cNvSpPr txBox="1"/>
                <p:nvPr/>
              </p:nvSpPr>
              <p:spPr>
                <a:xfrm>
                  <a:off x="1331119" y="1137757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30mA</a:t>
                  </a:r>
                </a:p>
              </p:txBody>
            </p:sp>
            <p:sp>
              <p:nvSpPr>
                <p:cNvPr id="169" name="Technische Daten">
                  <a:extLst>
                    <a:ext uri="{FF2B5EF4-FFF2-40B4-BE49-F238E27FC236}">
                      <a16:creationId xmlns:a16="http://schemas.microsoft.com/office/drawing/2014/main" id="{F6C6D946-0DFA-A9F7-E2AF-3E8FE7F38001}"/>
                    </a:ext>
                  </a:extLst>
                </p:cNvPr>
                <p:cNvSpPr txBox="1"/>
                <p:nvPr/>
              </p:nvSpPr>
              <p:spPr>
                <a:xfrm>
                  <a:off x="1331119" y="1020758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B10A</a:t>
                  </a:r>
                </a:p>
              </p:txBody>
            </p:sp>
            <p:sp>
              <p:nvSpPr>
                <p:cNvPr id="170" name="Polzahl">
                  <a:extLst>
                    <a:ext uri="{FF2B5EF4-FFF2-40B4-BE49-F238E27FC236}">
                      <a16:creationId xmlns:a16="http://schemas.microsoft.com/office/drawing/2014/main" id="{BC3537C9-1A34-86AA-FC2B-FA9ABFD30261}"/>
                    </a:ext>
                  </a:extLst>
                </p:cNvPr>
                <p:cNvSpPr txBox="1"/>
                <p:nvPr/>
              </p:nvSpPr>
              <p:spPr>
                <a:xfrm>
                  <a:off x="1331119" y="916505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1P + N</a:t>
                  </a:r>
                </a:p>
              </p:txBody>
            </p:sp>
            <p:sp>
              <p:nvSpPr>
                <p:cNvPr id="171" name="Kennzeichen">
                  <a:extLst>
                    <a:ext uri="{FF2B5EF4-FFF2-40B4-BE49-F238E27FC236}">
                      <a16:creationId xmlns:a16="http://schemas.microsoft.com/office/drawing/2014/main" id="{05293A01-4D3E-1198-1600-5D1D77BCF5D0}"/>
                    </a:ext>
                  </a:extLst>
                </p:cNvPr>
                <p:cNvSpPr txBox="1"/>
                <p:nvPr/>
              </p:nvSpPr>
              <p:spPr>
                <a:xfrm>
                  <a:off x="1331119" y="824020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 anchor="ctr" anchorCtr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F</a:t>
                  </a:r>
                </a:p>
              </p:txBody>
            </p:sp>
          </p:grpSp>
        </p:grpSp>
      </p:grpSp>
      <p:grpSp>
        <p:nvGrpSpPr>
          <p:cNvPr id="248" name="FILS-1PN-B13">
            <a:extLst>
              <a:ext uri="{FF2B5EF4-FFF2-40B4-BE49-F238E27FC236}">
                <a16:creationId xmlns:a16="http://schemas.microsoft.com/office/drawing/2014/main" id="{FF77AA4B-45CE-12BB-2CCB-0417FDE68BA7}"/>
              </a:ext>
            </a:extLst>
          </p:cNvPr>
          <p:cNvGrpSpPr/>
          <p:nvPr/>
        </p:nvGrpSpPr>
        <p:grpSpPr>
          <a:xfrm>
            <a:off x="2479358" y="0"/>
            <a:ext cx="1160020" cy="3846752"/>
            <a:chOff x="2479358" y="0"/>
            <a:chExt cx="1160020" cy="3846752"/>
          </a:xfrm>
        </p:grpSpPr>
        <p:cxnSp>
          <p:nvCxnSpPr>
            <p:cNvPr id="47" name="Ursprung" hidden="1">
              <a:extLst>
                <a:ext uri="{FF2B5EF4-FFF2-40B4-BE49-F238E27FC236}">
                  <a16:creationId xmlns:a16="http://schemas.microsoft.com/office/drawing/2014/main" id="{5FFCE90E-28DB-2D85-CBAC-ED7D232EBAEC}"/>
                </a:ext>
              </a:extLst>
            </p:cNvPr>
            <p:cNvCxnSpPr>
              <a:cxnSpLocks/>
            </p:cNvCxnSpPr>
            <p:nvPr/>
          </p:nvCxnSpPr>
          <p:spPr>
            <a:xfrm>
              <a:off x="2479358" y="0"/>
              <a:ext cx="76200" cy="0"/>
            </a:xfrm>
            <a:prstGeom prst="line">
              <a:avLst/>
            </a:prstGeom>
            <a:ln w="3175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Gerader Verbinder">
              <a:extLst>
                <a:ext uri="{FF2B5EF4-FFF2-40B4-BE49-F238E27FC236}">
                  <a16:creationId xmlns:a16="http://schemas.microsoft.com/office/drawing/2014/main" id="{F61EDBDB-5887-0491-7C31-55EC992C215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033715" y="395288"/>
              <a:ext cx="2855" cy="608012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Gerader Verbinder">
              <a:extLst>
                <a:ext uri="{FF2B5EF4-FFF2-40B4-BE49-F238E27FC236}">
                  <a16:creationId xmlns:a16="http://schemas.microsoft.com/office/drawing/2014/main" id="{99F26D5F-F387-B929-BFE2-0752A6FDD3BE}"/>
                </a:ext>
              </a:extLst>
            </p:cNvPr>
            <p:cNvCxnSpPr>
              <a:cxnSpLocks/>
            </p:cNvCxnSpPr>
            <p:nvPr/>
          </p:nvCxnSpPr>
          <p:spPr>
            <a:xfrm>
              <a:off x="2486025" y="395288"/>
              <a:ext cx="1153353" cy="0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Gerader Verbinder">
              <a:extLst>
                <a:ext uri="{FF2B5EF4-FFF2-40B4-BE49-F238E27FC236}">
                  <a16:creationId xmlns:a16="http://schemas.microsoft.com/office/drawing/2014/main" id="{FE497916-097C-77FC-F85B-D251E084A714}"/>
                </a:ext>
              </a:extLst>
            </p:cNvPr>
            <p:cNvCxnSpPr>
              <a:cxnSpLocks/>
            </p:cNvCxnSpPr>
            <p:nvPr/>
          </p:nvCxnSpPr>
          <p:spPr>
            <a:xfrm>
              <a:off x="3033236" y="1708712"/>
              <a:ext cx="479" cy="2063345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Klemme allgemein">
              <a:extLst>
                <a:ext uri="{FF2B5EF4-FFF2-40B4-BE49-F238E27FC236}">
                  <a16:creationId xmlns:a16="http://schemas.microsoft.com/office/drawing/2014/main" id="{5528F654-66DD-7055-A903-DBBCE4F5A82F}"/>
                </a:ext>
              </a:extLst>
            </p:cNvPr>
            <p:cNvSpPr/>
            <p:nvPr/>
          </p:nvSpPr>
          <p:spPr>
            <a:xfrm>
              <a:off x="2996443" y="3774841"/>
              <a:ext cx="72000" cy="71911"/>
            </a:xfrm>
            <a:prstGeom prst="ellipse">
              <a:avLst/>
            </a:prstGeom>
            <a:noFill/>
            <a:ln w="9525">
              <a:solidFill>
                <a:srgbClr val="92D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grpSp>
          <p:nvGrpSpPr>
            <p:cNvPr id="43" name="FI/LS-Schalter">
              <a:extLst>
                <a:ext uri="{FF2B5EF4-FFF2-40B4-BE49-F238E27FC236}">
                  <a16:creationId xmlns:a16="http://schemas.microsoft.com/office/drawing/2014/main" id="{B2543422-7064-226D-4CEE-3A5E7DDDDBE7}"/>
                </a:ext>
              </a:extLst>
            </p:cNvPr>
            <p:cNvGrpSpPr/>
            <p:nvPr/>
          </p:nvGrpSpPr>
          <p:grpSpPr>
            <a:xfrm>
              <a:off x="2554042" y="1004298"/>
              <a:ext cx="479987" cy="961719"/>
              <a:chOff x="2559281" y="829038"/>
              <a:chExt cx="479987" cy="961719"/>
            </a:xfrm>
          </p:grpSpPr>
          <p:grpSp>
            <p:nvGrpSpPr>
              <p:cNvPr id="44" name="@eB_Symbol">
                <a:extLst>
                  <a:ext uri="{FF2B5EF4-FFF2-40B4-BE49-F238E27FC236}">
                    <a16:creationId xmlns:a16="http://schemas.microsoft.com/office/drawing/2014/main" id="{AD439C76-4F35-71E6-5B6F-B02EF5692B2B}"/>
                  </a:ext>
                </a:extLst>
              </p:cNvPr>
              <p:cNvGrpSpPr/>
              <p:nvPr/>
            </p:nvGrpSpPr>
            <p:grpSpPr>
              <a:xfrm>
                <a:off x="2746958" y="829038"/>
                <a:ext cx="292310" cy="715400"/>
                <a:chOff x="2746958" y="829038"/>
                <a:chExt cx="292310" cy="715400"/>
              </a:xfrm>
            </p:grpSpPr>
            <p:cxnSp>
              <p:nvCxnSpPr>
                <p:cNvPr id="56" name="Verbinder">
                  <a:extLst>
                    <a:ext uri="{FF2B5EF4-FFF2-40B4-BE49-F238E27FC236}">
                      <a16:creationId xmlns:a16="http://schemas.microsoft.com/office/drawing/2014/main" id="{0A9BB5A4-60BA-D702-0B40-2AF54374BCC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2865557" y="923526"/>
                  <a:ext cx="173711" cy="510581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Verbinder">
                  <a:extLst>
                    <a:ext uri="{FF2B5EF4-FFF2-40B4-BE49-F238E27FC236}">
                      <a16:creationId xmlns:a16="http://schemas.microsoft.com/office/drawing/2014/main" id="{720991FB-EB00-BB0F-89CC-7E15D060F91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38475" y="829038"/>
                  <a:ext cx="0" cy="127736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Verbinder">
                  <a:extLst>
                    <a:ext uri="{FF2B5EF4-FFF2-40B4-BE49-F238E27FC236}">
                      <a16:creationId xmlns:a16="http://schemas.microsoft.com/office/drawing/2014/main" id="{EEE0E93C-2169-09A6-F028-F1E9229676F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38475" y="1431868"/>
                  <a:ext cx="0" cy="112570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" name="Verbinder">
                  <a:extLst>
                    <a:ext uri="{FF2B5EF4-FFF2-40B4-BE49-F238E27FC236}">
                      <a16:creationId xmlns:a16="http://schemas.microsoft.com/office/drawing/2014/main" id="{0D0A7DE0-72DA-A490-E014-F1C693CCFD5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877089" y="1069037"/>
                  <a:ext cx="39776" cy="16475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" name="Gerader Verbinder 59">
                  <a:extLst>
                    <a:ext uri="{FF2B5EF4-FFF2-40B4-BE49-F238E27FC236}">
                      <a16:creationId xmlns:a16="http://schemas.microsoft.com/office/drawing/2014/main" id="{D8394886-2D22-0489-C3E8-03917136171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746958" y="1160136"/>
                  <a:ext cx="200515" cy="80118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1" name="Gerader Verbinder 60">
                  <a:extLst>
                    <a:ext uri="{FF2B5EF4-FFF2-40B4-BE49-F238E27FC236}">
                      <a16:creationId xmlns:a16="http://schemas.microsoft.com/office/drawing/2014/main" id="{12D93205-FC48-C8CD-8576-7526DC2C78C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2774156" y="1186329"/>
                  <a:ext cx="34871" cy="75113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4" name="Dreieck">
                  <a:extLst>
                    <a:ext uri="{FF2B5EF4-FFF2-40B4-BE49-F238E27FC236}">
                      <a16:creationId xmlns:a16="http://schemas.microsoft.com/office/drawing/2014/main" id="{C8B0DE32-D4C6-81DF-A9F4-09B8FC498B9D}"/>
                    </a:ext>
                  </a:extLst>
                </p:cNvPr>
                <p:cNvSpPr/>
                <p:nvPr/>
              </p:nvSpPr>
              <p:spPr>
                <a:xfrm rot="15053631">
                  <a:off x="2815869" y="1172113"/>
                  <a:ext cx="45719" cy="62144"/>
                </a:xfrm>
                <a:prstGeom prst="triangle">
                  <a:avLst/>
                </a:prstGeom>
                <a:solidFill>
                  <a:srgbClr val="0000FF"/>
                </a:solidFill>
                <a:ln>
                  <a:solidFill>
                    <a:srgbClr val="0000FF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cxnSp>
              <p:nvCxnSpPr>
                <p:cNvPr id="111" name="Verbinder">
                  <a:extLst>
                    <a:ext uri="{FF2B5EF4-FFF2-40B4-BE49-F238E27FC236}">
                      <a16:creationId xmlns:a16="http://schemas.microsoft.com/office/drawing/2014/main" id="{000E587D-B839-911E-DC0A-33CEEAEE78D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777077" y="1115979"/>
                  <a:ext cx="37821" cy="17158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9" name="Gerader Verbinder 158">
                  <a:extLst>
                    <a:ext uri="{FF2B5EF4-FFF2-40B4-BE49-F238E27FC236}">
                      <a16:creationId xmlns:a16="http://schemas.microsoft.com/office/drawing/2014/main" id="{8C4F2A0B-5DE7-D7F9-B289-7D72D0CBE164}"/>
                    </a:ext>
                  </a:extLst>
                </p:cNvPr>
                <p:cNvCxnSpPr/>
                <p:nvPr/>
              </p:nvCxnSpPr>
              <p:spPr>
                <a:xfrm flipH="1" flipV="1">
                  <a:off x="2789775" y="1060556"/>
                  <a:ext cx="25123" cy="55423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0" name="Gerader Verbinder 159">
                  <a:extLst>
                    <a:ext uri="{FF2B5EF4-FFF2-40B4-BE49-F238E27FC236}">
                      <a16:creationId xmlns:a16="http://schemas.microsoft.com/office/drawing/2014/main" id="{51DC3448-28B7-7BCD-30B8-820CE1C2E869}"/>
                    </a:ext>
                  </a:extLst>
                </p:cNvPr>
                <p:cNvCxnSpPr/>
                <p:nvPr/>
              </p:nvCxnSpPr>
              <p:spPr>
                <a:xfrm flipH="1" flipV="1">
                  <a:off x="2850449" y="1034440"/>
                  <a:ext cx="25123" cy="55423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1" name="Verbinder">
                  <a:extLst>
                    <a:ext uri="{FF2B5EF4-FFF2-40B4-BE49-F238E27FC236}">
                      <a16:creationId xmlns:a16="http://schemas.microsoft.com/office/drawing/2014/main" id="{3845D06E-2732-DA39-0E3A-F40440A6850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789775" y="1034440"/>
                  <a:ext cx="66416" cy="32040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6" name="@eB_Beschriftung">
                <a:extLst>
                  <a:ext uri="{FF2B5EF4-FFF2-40B4-BE49-F238E27FC236}">
                    <a16:creationId xmlns:a16="http://schemas.microsoft.com/office/drawing/2014/main" id="{4F8BB4F5-21CE-65D9-B78B-29C861121BCD}"/>
                  </a:ext>
                </a:extLst>
              </p:cNvPr>
              <p:cNvGrpSpPr/>
              <p:nvPr/>
            </p:nvGrpSpPr>
            <p:grpSpPr>
              <a:xfrm>
                <a:off x="2559281" y="1336714"/>
                <a:ext cx="416719" cy="454043"/>
                <a:chOff x="1331119" y="824020"/>
                <a:chExt cx="416719" cy="454043"/>
              </a:xfrm>
            </p:grpSpPr>
            <p:sp>
              <p:nvSpPr>
                <p:cNvPr id="51" name="Technische Beschreibung" hidden="1">
                  <a:extLst>
                    <a:ext uri="{FF2B5EF4-FFF2-40B4-BE49-F238E27FC236}">
                      <a16:creationId xmlns:a16="http://schemas.microsoft.com/office/drawing/2014/main" id="{F0E5CDB1-1149-EE6F-E3E9-A6CA3868BC1A}"/>
                    </a:ext>
                  </a:extLst>
                </p:cNvPr>
                <p:cNvSpPr txBox="1"/>
                <p:nvPr/>
              </p:nvSpPr>
              <p:spPr>
                <a:xfrm>
                  <a:off x="1331119" y="1247285"/>
                  <a:ext cx="416719" cy="30778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 anchor="ctr" anchorCtr="0">
                  <a:spAutoFit/>
                </a:bodyPr>
                <a:lstStyle/>
                <a:p>
                  <a:pPr algn="r"/>
                  <a:r>
                    <a:rPr lang="de-DE" sz="2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FI/LS-Schalter 1P + N B13A 30mA</a:t>
                  </a:r>
                </a:p>
              </p:txBody>
            </p:sp>
            <p:sp>
              <p:nvSpPr>
                <p:cNvPr id="52" name="Technischer Wert">
                  <a:extLst>
                    <a:ext uri="{FF2B5EF4-FFF2-40B4-BE49-F238E27FC236}">
                      <a16:creationId xmlns:a16="http://schemas.microsoft.com/office/drawing/2014/main" id="{42AF4A53-2A0D-C4AA-080E-27CE5EE2F906}"/>
                    </a:ext>
                  </a:extLst>
                </p:cNvPr>
                <p:cNvSpPr txBox="1"/>
                <p:nvPr/>
              </p:nvSpPr>
              <p:spPr>
                <a:xfrm>
                  <a:off x="1331119" y="1137757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30mA</a:t>
                  </a:r>
                </a:p>
              </p:txBody>
            </p:sp>
            <p:sp>
              <p:nvSpPr>
                <p:cNvPr id="53" name="Technische Daten">
                  <a:extLst>
                    <a:ext uri="{FF2B5EF4-FFF2-40B4-BE49-F238E27FC236}">
                      <a16:creationId xmlns:a16="http://schemas.microsoft.com/office/drawing/2014/main" id="{2096A2F4-8D74-0E91-F28F-4D5D9D6A2E92}"/>
                    </a:ext>
                  </a:extLst>
                </p:cNvPr>
                <p:cNvSpPr txBox="1"/>
                <p:nvPr/>
              </p:nvSpPr>
              <p:spPr>
                <a:xfrm>
                  <a:off x="1331119" y="1020758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B13A</a:t>
                  </a:r>
                </a:p>
              </p:txBody>
            </p:sp>
            <p:sp>
              <p:nvSpPr>
                <p:cNvPr id="54" name="Polzahl">
                  <a:extLst>
                    <a:ext uri="{FF2B5EF4-FFF2-40B4-BE49-F238E27FC236}">
                      <a16:creationId xmlns:a16="http://schemas.microsoft.com/office/drawing/2014/main" id="{456EBFE6-80B0-773A-D8FE-434A5FA9DBE3}"/>
                    </a:ext>
                  </a:extLst>
                </p:cNvPr>
                <p:cNvSpPr txBox="1"/>
                <p:nvPr/>
              </p:nvSpPr>
              <p:spPr>
                <a:xfrm>
                  <a:off x="1331119" y="916505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1P + N</a:t>
                  </a:r>
                </a:p>
              </p:txBody>
            </p:sp>
            <p:sp>
              <p:nvSpPr>
                <p:cNvPr id="55" name="Kennzeichen">
                  <a:extLst>
                    <a:ext uri="{FF2B5EF4-FFF2-40B4-BE49-F238E27FC236}">
                      <a16:creationId xmlns:a16="http://schemas.microsoft.com/office/drawing/2014/main" id="{84DD19FB-F198-C477-C019-0B9ECE71881F}"/>
                    </a:ext>
                  </a:extLst>
                </p:cNvPr>
                <p:cNvSpPr txBox="1"/>
                <p:nvPr/>
              </p:nvSpPr>
              <p:spPr>
                <a:xfrm>
                  <a:off x="1331119" y="824020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 anchor="ctr" anchorCtr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F</a:t>
                  </a:r>
                </a:p>
              </p:txBody>
            </p:sp>
          </p:grpSp>
        </p:grpSp>
      </p:grpSp>
      <p:grpSp>
        <p:nvGrpSpPr>
          <p:cNvPr id="247" name="FILS-1PN-B16">
            <a:extLst>
              <a:ext uri="{FF2B5EF4-FFF2-40B4-BE49-F238E27FC236}">
                <a16:creationId xmlns:a16="http://schemas.microsoft.com/office/drawing/2014/main" id="{E6561AD3-C1C7-09A4-6FB8-977CC3859932}"/>
              </a:ext>
            </a:extLst>
          </p:cNvPr>
          <p:cNvGrpSpPr/>
          <p:nvPr/>
        </p:nvGrpSpPr>
        <p:grpSpPr>
          <a:xfrm>
            <a:off x="1328738" y="477"/>
            <a:ext cx="1160020" cy="3846275"/>
            <a:chOff x="1328738" y="477"/>
            <a:chExt cx="1160020" cy="3846275"/>
          </a:xfrm>
        </p:grpSpPr>
        <p:cxnSp>
          <p:nvCxnSpPr>
            <p:cNvPr id="62" name="Ursprung" hidden="1">
              <a:extLst>
                <a:ext uri="{FF2B5EF4-FFF2-40B4-BE49-F238E27FC236}">
                  <a16:creationId xmlns:a16="http://schemas.microsoft.com/office/drawing/2014/main" id="{3A2CA00D-30B5-9927-567E-DEAF41D2C3A5}"/>
                </a:ext>
              </a:extLst>
            </p:cNvPr>
            <p:cNvCxnSpPr>
              <a:cxnSpLocks/>
            </p:cNvCxnSpPr>
            <p:nvPr/>
          </p:nvCxnSpPr>
          <p:spPr>
            <a:xfrm>
              <a:off x="1328738" y="477"/>
              <a:ext cx="76200" cy="0"/>
            </a:xfrm>
            <a:prstGeom prst="line">
              <a:avLst/>
            </a:prstGeom>
            <a:ln w="3175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Gerader Verbinder">
              <a:extLst>
                <a:ext uri="{FF2B5EF4-FFF2-40B4-BE49-F238E27FC236}">
                  <a16:creationId xmlns:a16="http://schemas.microsoft.com/office/drawing/2014/main" id="{0CD600D6-5E6B-1297-081A-7291E0D18FE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83095" y="395765"/>
              <a:ext cx="2855" cy="608012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Gerader Verbinder">
              <a:extLst>
                <a:ext uri="{FF2B5EF4-FFF2-40B4-BE49-F238E27FC236}">
                  <a16:creationId xmlns:a16="http://schemas.microsoft.com/office/drawing/2014/main" id="{32F6B58B-379E-B274-8923-982F89CAB9DD}"/>
                </a:ext>
              </a:extLst>
            </p:cNvPr>
            <p:cNvCxnSpPr>
              <a:cxnSpLocks/>
            </p:cNvCxnSpPr>
            <p:nvPr/>
          </p:nvCxnSpPr>
          <p:spPr>
            <a:xfrm>
              <a:off x="1335405" y="395765"/>
              <a:ext cx="1153353" cy="0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Gerader Verbinder">
              <a:extLst>
                <a:ext uri="{FF2B5EF4-FFF2-40B4-BE49-F238E27FC236}">
                  <a16:creationId xmlns:a16="http://schemas.microsoft.com/office/drawing/2014/main" id="{EE4742CD-A91F-2057-EBE4-4BF1D4047EA2}"/>
                </a:ext>
              </a:extLst>
            </p:cNvPr>
            <p:cNvCxnSpPr>
              <a:cxnSpLocks/>
            </p:cNvCxnSpPr>
            <p:nvPr/>
          </p:nvCxnSpPr>
          <p:spPr>
            <a:xfrm>
              <a:off x="1882616" y="1708712"/>
              <a:ext cx="479" cy="2063345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Klemme allgemein">
              <a:extLst>
                <a:ext uri="{FF2B5EF4-FFF2-40B4-BE49-F238E27FC236}">
                  <a16:creationId xmlns:a16="http://schemas.microsoft.com/office/drawing/2014/main" id="{90B95393-5538-159D-83D8-E2028C1D1FB7}"/>
                </a:ext>
              </a:extLst>
            </p:cNvPr>
            <p:cNvSpPr/>
            <p:nvPr/>
          </p:nvSpPr>
          <p:spPr>
            <a:xfrm>
              <a:off x="1845823" y="3774841"/>
              <a:ext cx="72000" cy="71911"/>
            </a:xfrm>
            <a:prstGeom prst="ellipse">
              <a:avLst/>
            </a:prstGeom>
            <a:noFill/>
            <a:ln w="9525">
              <a:solidFill>
                <a:srgbClr val="92D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grpSp>
          <p:nvGrpSpPr>
            <p:cNvPr id="8" name="FI/LS-Schalter">
              <a:extLst>
                <a:ext uri="{FF2B5EF4-FFF2-40B4-BE49-F238E27FC236}">
                  <a16:creationId xmlns:a16="http://schemas.microsoft.com/office/drawing/2014/main" id="{759C448E-1142-017D-325E-BE9D2BE0C23D}"/>
                </a:ext>
              </a:extLst>
            </p:cNvPr>
            <p:cNvGrpSpPr/>
            <p:nvPr/>
          </p:nvGrpSpPr>
          <p:grpSpPr>
            <a:xfrm>
              <a:off x="1403422" y="1004298"/>
              <a:ext cx="479987" cy="961719"/>
              <a:chOff x="2559281" y="829038"/>
              <a:chExt cx="479987" cy="961719"/>
            </a:xfrm>
          </p:grpSpPr>
          <p:grpSp>
            <p:nvGrpSpPr>
              <p:cNvPr id="9" name="@eB_Symbol">
                <a:extLst>
                  <a:ext uri="{FF2B5EF4-FFF2-40B4-BE49-F238E27FC236}">
                    <a16:creationId xmlns:a16="http://schemas.microsoft.com/office/drawing/2014/main" id="{55292E53-21B5-94D9-6B64-565BC55AE1C0}"/>
                  </a:ext>
                </a:extLst>
              </p:cNvPr>
              <p:cNvGrpSpPr/>
              <p:nvPr/>
            </p:nvGrpSpPr>
            <p:grpSpPr>
              <a:xfrm>
                <a:off x="2746958" y="829038"/>
                <a:ext cx="292310" cy="715400"/>
                <a:chOff x="2746958" y="829038"/>
                <a:chExt cx="292310" cy="715400"/>
              </a:xfrm>
            </p:grpSpPr>
            <p:cxnSp>
              <p:nvCxnSpPr>
                <p:cNvPr id="27" name="Verbinder">
                  <a:extLst>
                    <a:ext uri="{FF2B5EF4-FFF2-40B4-BE49-F238E27FC236}">
                      <a16:creationId xmlns:a16="http://schemas.microsoft.com/office/drawing/2014/main" id="{626786DB-AF43-3A0C-0D12-F40E5679026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2865557" y="923526"/>
                  <a:ext cx="173711" cy="510581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Verbinder">
                  <a:extLst>
                    <a:ext uri="{FF2B5EF4-FFF2-40B4-BE49-F238E27FC236}">
                      <a16:creationId xmlns:a16="http://schemas.microsoft.com/office/drawing/2014/main" id="{754059B5-1B28-1E0E-A445-64E112EB974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38475" y="829038"/>
                  <a:ext cx="0" cy="127736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Verbinder">
                  <a:extLst>
                    <a:ext uri="{FF2B5EF4-FFF2-40B4-BE49-F238E27FC236}">
                      <a16:creationId xmlns:a16="http://schemas.microsoft.com/office/drawing/2014/main" id="{78D954E9-7184-155D-E510-101C90DD69B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38475" y="1431868"/>
                  <a:ext cx="0" cy="112570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Verbinder">
                  <a:extLst>
                    <a:ext uri="{FF2B5EF4-FFF2-40B4-BE49-F238E27FC236}">
                      <a16:creationId xmlns:a16="http://schemas.microsoft.com/office/drawing/2014/main" id="{F3CACCB2-C42A-05E1-5B9A-F8F024BEEB9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877089" y="1069037"/>
                  <a:ext cx="39776" cy="16475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Gerader Verbinder 30">
                  <a:extLst>
                    <a:ext uri="{FF2B5EF4-FFF2-40B4-BE49-F238E27FC236}">
                      <a16:creationId xmlns:a16="http://schemas.microsoft.com/office/drawing/2014/main" id="{CC53B2EC-A8E0-0BD4-B313-AE3BBFF804C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746958" y="1160136"/>
                  <a:ext cx="200515" cy="80118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Gerader Verbinder 31">
                  <a:extLst>
                    <a:ext uri="{FF2B5EF4-FFF2-40B4-BE49-F238E27FC236}">
                      <a16:creationId xmlns:a16="http://schemas.microsoft.com/office/drawing/2014/main" id="{F71CED9E-826B-7644-458D-470B40168C3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2774156" y="1186329"/>
                  <a:ext cx="34871" cy="75113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3" name="Dreieck">
                  <a:extLst>
                    <a:ext uri="{FF2B5EF4-FFF2-40B4-BE49-F238E27FC236}">
                      <a16:creationId xmlns:a16="http://schemas.microsoft.com/office/drawing/2014/main" id="{66E65BE1-01E3-FEE0-ECFF-086AED84AABC}"/>
                    </a:ext>
                  </a:extLst>
                </p:cNvPr>
                <p:cNvSpPr/>
                <p:nvPr/>
              </p:nvSpPr>
              <p:spPr>
                <a:xfrm rot="15053631">
                  <a:off x="2815869" y="1172113"/>
                  <a:ext cx="45719" cy="62144"/>
                </a:xfrm>
                <a:prstGeom prst="triangle">
                  <a:avLst/>
                </a:prstGeom>
                <a:solidFill>
                  <a:srgbClr val="0000FF"/>
                </a:solidFill>
                <a:ln>
                  <a:solidFill>
                    <a:srgbClr val="0000FF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cxnSp>
              <p:nvCxnSpPr>
                <p:cNvPr id="34" name="Verbinder">
                  <a:extLst>
                    <a:ext uri="{FF2B5EF4-FFF2-40B4-BE49-F238E27FC236}">
                      <a16:creationId xmlns:a16="http://schemas.microsoft.com/office/drawing/2014/main" id="{563ADD28-E83D-D444-C716-E0D73B03326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777077" y="1115979"/>
                  <a:ext cx="37821" cy="17158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Gerader Verbinder 34">
                  <a:extLst>
                    <a:ext uri="{FF2B5EF4-FFF2-40B4-BE49-F238E27FC236}">
                      <a16:creationId xmlns:a16="http://schemas.microsoft.com/office/drawing/2014/main" id="{7D46C78C-677F-9E39-8189-687F05BAF74B}"/>
                    </a:ext>
                  </a:extLst>
                </p:cNvPr>
                <p:cNvCxnSpPr/>
                <p:nvPr/>
              </p:nvCxnSpPr>
              <p:spPr>
                <a:xfrm flipH="1" flipV="1">
                  <a:off x="2789775" y="1060556"/>
                  <a:ext cx="25123" cy="55423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Gerader Verbinder 35">
                  <a:extLst>
                    <a:ext uri="{FF2B5EF4-FFF2-40B4-BE49-F238E27FC236}">
                      <a16:creationId xmlns:a16="http://schemas.microsoft.com/office/drawing/2014/main" id="{D14B1796-FA5F-D2A8-67AD-1627DAEFB38E}"/>
                    </a:ext>
                  </a:extLst>
                </p:cNvPr>
                <p:cNvCxnSpPr/>
                <p:nvPr/>
              </p:nvCxnSpPr>
              <p:spPr>
                <a:xfrm flipH="1" flipV="1">
                  <a:off x="2850449" y="1034440"/>
                  <a:ext cx="25123" cy="55423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Verbinder">
                  <a:extLst>
                    <a:ext uri="{FF2B5EF4-FFF2-40B4-BE49-F238E27FC236}">
                      <a16:creationId xmlns:a16="http://schemas.microsoft.com/office/drawing/2014/main" id="{07BD35B1-4566-8C9E-986F-F349640A050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789775" y="1034440"/>
                  <a:ext cx="66416" cy="32040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" name="@eB_Beschriftung">
                <a:extLst>
                  <a:ext uri="{FF2B5EF4-FFF2-40B4-BE49-F238E27FC236}">
                    <a16:creationId xmlns:a16="http://schemas.microsoft.com/office/drawing/2014/main" id="{6DD220BF-FD66-090B-08E5-27D85D2FDA23}"/>
                  </a:ext>
                </a:extLst>
              </p:cNvPr>
              <p:cNvGrpSpPr/>
              <p:nvPr/>
            </p:nvGrpSpPr>
            <p:grpSpPr>
              <a:xfrm>
                <a:off x="2559281" y="1336714"/>
                <a:ext cx="416719" cy="454043"/>
                <a:chOff x="1331119" y="824020"/>
                <a:chExt cx="416719" cy="454043"/>
              </a:xfrm>
            </p:grpSpPr>
            <p:sp>
              <p:nvSpPr>
                <p:cNvPr id="11" name="Technische Beschreibung" hidden="1">
                  <a:extLst>
                    <a:ext uri="{FF2B5EF4-FFF2-40B4-BE49-F238E27FC236}">
                      <a16:creationId xmlns:a16="http://schemas.microsoft.com/office/drawing/2014/main" id="{7C58C978-030A-7285-DE3E-FCB56982980A}"/>
                    </a:ext>
                  </a:extLst>
                </p:cNvPr>
                <p:cNvSpPr txBox="1"/>
                <p:nvPr/>
              </p:nvSpPr>
              <p:spPr>
                <a:xfrm>
                  <a:off x="1331119" y="1247285"/>
                  <a:ext cx="416719" cy="30778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 anchor="ctr" anchorCtr="0">
                  <a:spAutoFit/>
                </a:bodyPr>
                <a:lstStyle/>
                <a:p>
                  <a:pPr algn="r"/>
                  <a:r>
                    <a:rPr lang="de-DE" sz="2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FI/LS-Schalter 1P + N B16A 30mA</a:t>
                  </a:r>
                </a:p>
              </p:txBody>
            </p:sp>
            <p:sp>
              <p:nvSpPr>
                <p:cNvPr id="13" name="Technischer Wert">
                  <a:extLst>
                    <a:ext uri="{FF2B5EF4-FFF2-40B4-BE49-F238E27FC236}">
                      <a16:creationId xmlns:a16="http://schemas.microsoft.com/office/drawing/2014/main" id="{AF4A1FF1-01EF-3AFD-3FE8-70E4A20B52F8}"/>
                    </a:ext>
                  </a:extLst>
                </p:cNvPr>
                <p:cNvSpPr txBox="1"/>
                <p:nvPr/>
              </p:nvSpPr>
              <p:spPr>
                <a:xfrm>
                  <a:off x="1331119" y="1137757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30mA</a:t>
                  </a:r>
                </a:p>
              </p:txBody>
            </p:sp>
            <p:sp>
              <p:nvSpPr>
                <p:cNvPr id="20" name="Technische Daten">
                  <a:extLst>
                    <a:ext uri="{FF2B5EF4-FFF2-40B4-BE49-F238E27FC236}">
                      <a16:creationId xmlns:a16="http://schemas.microsoft.com/office/drawing/2014/main" id="{D2D07C7A-3F87-399C-20BA-69DD9705553F}"/>
                    </a:ext>
                  </a:extLst>
                </p:cNvPr>
                <p:cNvSpPr txBox="1"/>
                <p:nvPr/>
              </p:nvSpPr>
              <p:spPr>
                <a:xfrm>
                  <a:off x="1331119" y="1020758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B16A</a:t>
                  </a:r>
                </a:p>
              </p:txBody>
            </p:sp>
            <p:sp>
              <p:nvSpPr>
                <p:cNvPr id="25" name="Polzahl">
                  <a:extLst>
                    <a:ext uri="{FF2B5EF4-FFF2-40B4-BE49-F238E27FC236}">
                      <a16:creationId xmlns:a16="http://schemas.microsoft.com/office/drawing/2014/main" id="{46DEC32F-35CB-5E73-0603-EF3911923E86}"/>
                    </a:ext>
                  </a:extLst>
                </p:cNvPr>
                <p:cNvSpPr txBox="1"/>
                <p:nvPr/>
              </p:nvSpPr>
              <p:spPr>
                <a:xfrm>
                  <a:off x="1331119" y="916505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1P + N</a:t>
                  </a:r>
                </a:p>
              </p:txBody>
            </p:sp>
            <p:sp>
              <p:nvSpPr>
                <p:cNvPr id="26" name="Kennzeichen">
                  <a:extLst>
                    <a:ext uri="{FF2B5EF4-FFF2-40B4-BE49-F238E27FC236}">
                      <a16:creationId xmlns:a16="http://schemas.microsoft.com/office/drawing/2014/main" id="{B715C305-6289-CF5C-2BBC-5241EBB9E891}"/>
                    </a:ext>
                  </a:extLst>
                </p:cNvPr>
                <p:cNvSpPr txBox="1"/>
                <p:nvPr/>
              </p:nvSpPr>
              <p:spPr>
                <a:xfrm>
                  <a:off x="1331119" y="824020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 anchor="ctr" anchorCtr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F</a:t>
                  </a: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35469519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le1">
            <a:extLst>
              <a:ext uri="{FF2B5EF4-FFF2-40B4-BE49-F238E27FC236}">
                <a16:creationId xmlns:a16="http://schemas.microsoft.com/office/drawing/2014/main" id="{103A6796-EF03-8D58-9CA3-B7F20FA798A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68225081"/>
              </p:ext>
            </p:extLst>
          </p:nvPr>
        </p:nvGraphicFramePr>
        <p:xfrm>
          <a:off x="-187" y="4183791"/>
          <a:ext cx="10692000" cy="250200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332000">
                  <a:extLst>
                    <a:ext uri="{9D8B030D-6E8A-4147-A177-3AD203B41FA5}">
                      <a16:colId xmlns:a16="http://schemas.microsoft.com/office/drawing/2014/main" val="1236879496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1864879429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2021078603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246055632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4277858544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2041695312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3510041217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2803176600"/>
                    </a:ext>
                  </a:extLst>
                </a:gridCol>
                <a:gridCol w="1296000">
                  <a:extLst>
                    <a:ext uri="{9D8B030D-6E8A-4147-A177-3AD203B41FA5}">
                      <a16:colId xmlns:a16="http://schemas.microsoft.com/office/drawing/2014/main" val="132691794"/>
                    </a:ext>
                  </a:extLst>
                </a:gridCol>
              </a:tblGrid>
              <a:tr h="216000">
                <a:tc>
                  <a:txBody>
                    <a:bodyPr/>
                    <a:lstStyle/>
                    <a:p>
                      <a:pPr algn="ctr"/>
                      <a:r>
                        <a:rPr lang="de-DE" sz="800" b="1" dirty="0"/>
                        <a:t>Stromkreis</a:t>
                      </a:r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800" dirty="0">
                          <a:latin typeface="+mn-lt"/>
                        </a:rPr>
                        <a:t>SI-3P-63-D02</a:t>
                      </a: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800" dirty="0">
                          <a:latin typeface="+mn-lt"/>
                        </a:rPr>
                        <a:t>SI-3P-50-D02</a:t>
                      </a: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800" dirty="0">
                          <a:latin typeface="+mn-lt"/>
                        </a:rPr>
                        <a:t>SI-3P-40-D02</a:t>
                      </a: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800" dirty="0">
                          <a:latin typeface="+mn-lt"/>
                        </a:rPr>
                        <a:t>SI-3P-35-D02</a:t>
                      </a: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800" dirty="0">
                          <a:latin typeface="+mn-lt"/>
                        </a:rPr>
                        <a:t>SI-3P-32-D02</a:t>
                      </a: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800" dirty="0">
                          <a:latin typeface="+mn-lt"/>
                        </a:rPr>
                        <a:t>SI-3P-20-D02</a:t>
                      </a: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57768199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/>
                      <a:r>
                        <a:rPr lang="de-DE" sz="800" b="1" dirty="0"/>
                        <a:t>Leistung</a:t>
                      </a:r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85711099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/>
                      <a:r>
                        <a:rPr lang="de-DE" sz="800" b="1" dirty="0"/>
                        <a:t>Kabel</a:t>
                      </a:r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23441067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/>
                      <a:r>
                        <a:rPr lang="de-DE" sz="800" b="1" dirty="0"/>
                        <a:t>Länge</a:t>
                      </a:r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47353041"/>
                  </a:ext>
                </a:extLst>
              </a:tr>
              <a:tr h="756000">
                <a:tc>
                  <a:txBody>
                    <a:bodyPr/>
                    <a:lstStyle/>
                    <a:p>
                      <a:pPr algn="ctr"/>
                      <a:r>
                        <a:rPr lang="de-DE" sz="800" b="1" dirty="0"/>
                        <a:t>Lastname</a:t>
                      </a:r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10643188"/>
                  </a:ext>
                </a:extLst>
              </a:tr>
              <a:tr h="882000">
                <a:tc>
                  <a:txBody>
                    <a:bodyPr/>
                    <a:lstStyle/>
                    <a:p>
                      <a:pPr algn="ctr"/>
                      <a:r>
                        <a:rPr lang="de-DE" sz="800" b="1" dirty="0"/>
                        <a:t>Notiz</a:t>
                      </a:r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12529861"/>
                  </a:ext>
                </a:extLst>
              </a:tr>
            </a:tbl>
          </a:graphicData>
        </a:graphic>
      </p:graphicFrame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BC03ED3-4830-32CF-3FCA-046F19F45E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544053" y="7259456"/>
            <a:ext cx="1147760" cy="279751"/>
          </a:xfrm>
        </p:spPr>
        <p:txBody>
          <a:bodyPr/>
          <a:lstStyle/>
          <a:p>
            <a:fld id="{B8E65DF0-49BC-4DF6-A43C-30F76DE2B702}" type="slidenum">
              <a:rPr lang="de-DE" smtClean="0"/>
              <a:t>5</a:t>
            </a:fld>
            <a:endParaRPr lang="de-DE" dirty="0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87FA0327-4E50-D39D-436C-765DA1D357E1}"/>
              </a:ext>
            </a:extLst>
          </p:cNvPr>
          <p:cNvSpPr txBox="1"/>
          <p:nvPr/>
        </p:nvSpPr>
        <p:spPr>
          <a:xfrm>
            <a:off x="2324100" y="6712307"/>
            <a:ext cx="3952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Abgänge Sicherungen</a:t>
            </a:r>
          </a:p>
        </p:txBody>
      </p:sp>
      <p:sp>
        <p:nvSpPr>
          <p:cNvPr id="3" name="@eB_Panel">
            <a:extLst>
              <a:ext uri="{FF2B5EF4-FFF2-40B4-BE49-F238E27FC236}">
                <a16:creationId xmlns:a16="http://schemas.microsoft.com/office/drawing/2014/main" id="{78B51D71-279E-A2DC-D2D8-BFAC148F3B59}"/>
              </a:ext>
            </a:extLst>
          </p:cNvPr>
          <p:cNvSpPr txBox="1"/>
          <p:nvPr/>
        </p:nvSpPr>
        <p:spPr>
          <a:xfrm>
            <a:off x="8307422" y="6712307"/>
            <a:ext cx="238439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de-DE" dirty="0"/>
              <a:t>Verteilung</a:t>
            </a:r>
          </a:p>
        </p:txBody>
      </p:sp>
      <p:sp>
        <p:nvSpPr>
          <p:cNvPr id="6" name="Datumsplatzhalter 5">
            <a:extLst>
              <a:ext uri="{FF2B5EF4-FFF2-40B4-BE49-F238E27FC236}">
                <a16:creationId xmlns:a16="http://schemas.microsoft.com/office/drawing/2014/main" id="{B3A61776-3F0B-2430-E3AF-6494BC5CA391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109191FE-6F5A-4E25-8730-11A06283FF30}" type="datetime1">
              <a:rPr lang="de-DE" smtClean="0"/>
              <a:t>15.07.2026</a:t>
            </a:fld>
            <a:endParaRPr lang="de-DE" dirty="0"/>
          </a:p>
        </p:txBody>
      </p:sp>
      <p:grpSp>
        <p:nvGrpSpPr>
          <p:cNvPr id="30" name="SI-3P-63-D02">
            <a:extLst>
              <a:ext uri="{FF2B5EF4-FFF2-40B4-BE49-F238E27FC236}">
                <a16:creationId xmlns:a16="http://schemas.microsoft.com/office/drawing/2014/main" id="{FD74BA26-9083-9A67-1A5B-A88586A875CE}"/>
              </a:ext>
            </a:extLst>
          </p:cNvPr>
          <p:cNvGrpSpPr/>
          <p:nvPr/>
        </p:nvGrpSpPr>
        <p:grpSpPr>
          <a:xfrm>
            <a:off x="1328738" y="477"/>
            <a:ext cx="1160020" cy="3846275"/>
            <a:chOff x="1328738" y="477"/>
            <a:chExt cx="1160020" cy="3846275"/>
          </a:xfrm>
        </p:grpSpPr>
        <p:cxnSp>
          <p:nvCxnSpPr>
            <p:cNvPr id="62" name="Ursprung" hidden="1">
              <a:extLst>
                <a:ext uri="{FF2B5EF4-FFF2-40B4-BE49-F238E27FC236}">
                  <a16:creationId xmlns:a16="http://schemas.microsoft.com/office/drawing/2014/main" id="{3A2CA00D-30B5-9927-567E-DEAF41D2C3A5}"/>
                </a:ext>
              </a:extLst>
            </p:cNvPr>
            <p:cNvCxnSpPr>
              <a:cxnSpLocks/>
            </p:cNvCxnSpPr>
            <p:nvPr/>
          </p:nvCxnSpPr>
          <p:spPr>
            <a:xfrm>
              <a:off x="1328738" y="477"/>
              <a:ext cx="76200" cy="0"/>
            </a:xfrm>
            <a:prstGeom prst="line">
              <a:avLst/>
            </a:prstGeom>
            <a:ln w="3175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Gerader Verbinder">
              <a:extLst>
                <a:ext uri="{FF2B5EF4-FFF2-40B4-BE49-F238E27FC236}">
                  <a16:creationId xmlns:a16="http://schemas.microsoft.com/office/drawing/2014/main" id="{0CD600D6-5E6B-1297-081A-7291E0D18FE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83095" y="395765"/>
              <a:ext cx="2855" cy="608012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Gerader Verbinder">
              <a:extLst>
                <a:ext uri="{FF2B5EF4-FFF2-40B4-BE49-F238E27FC236}">
                  <a16:creationId xmlns:a16="http://schemas.microsoft.com/office/drawing/2014/main" id="{32F6B58B-379E-B274-8923-982F89CAB9DD}"/>
                </a:ext>
              </a:extLst>
            </p:cNvPr>
            <p:cNvCxnSpPr>
              <a:cxnSpLocks/>
            </p:cNvCxnSpPr>
            <p:nvPr/>
          </p:nvCxnSpPr>
          <p:spPr>
            <a:xfrm>
              <a:off x="1335405" y="395765"/>
              <a:ext cx="1153353" cy="0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Gerader Verbinder">
              <a:extLst>
                <a:ext uri="{FF2B5EF4-FFF2-40B4-BE49-F238E27FC236}">
                  <a16:creationId xmlns:a16="http://schemas.microsoft.com/office/drawing/2014/main" id="{EE4742CD-A91F-2057-EBE4-4BF1D4047EA2}"/>
                </a:ext>
              </a:extLst>
            </p:cNvPr>
            <p:cNvCxnSpPr>
              <a:cxnSpLocks/>
            </p:cNvCxnSpPr>
            <p:nvPr/>
          </p:nvCxnSpPr>
          <p:spPr>
            <a:xfrm>
              <a:off x="1882455" y="1732561"/>
              <a:ext cx="640" cy="2039496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Klemme allgemein">
              <a:extLst>
                <a:ext uri="{FF2B5EF4-FFF2-40B4-BE49-F238E27FC236}">
                  <a16:creationId xmlns:a16="http://schemas.microsoft.com/office/drawing/2014/main" id="{90B95393-5538-159D-83D8-E2028C1D1FB7}"/>
                </a:ext>
              </a:extLst>
            </p:cNvPr>
            <p:cNvSpPr/>
            <p:nvPr/>
          </p:nvSpPr>
          <p:spPr>
            <a:xfrm>
              <a:off x="1845823" y="3774841"/>
              <a:ext cx="72000" cy="71911"/>
            </a:xfrm>
            <a:prstGeom prst="ellipse">
              <a:avLst/>
            </a:prstGeom>
            <a:noFill/>
            <a:ln w="9525">
              <a:solidFill>
                <a:srgbClr val="92D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grpSp>
          <p:nvGrpSpPr>
            <p:cNvPr id="8" name="Sicherung">
              <a:extLst>
                <a:ext uri="{FF2B5EF4-FFF2-40B4-BE49-F238E27FC236}">
                  <a16:creationId xmlns:a16="http://schemas.microsoft.com/office/drawing/2014/main" id="{02614994-5C6D-6FEF-8ECE-CF9F85A28FC2}"/>
                </a:ext>
              </a:extLst>
            </p:cNvPr>
            <p:cNvGrpSpPr/>
            <p:nvPr/>
          </p:nvGrpSpPr>
          <p:grpSpPr>
            <a:xfrm>
              <a:off x="1377423" y="1003777"/>
              <a:ext cx="595577" cy="974128"/>
              <a:chOff x="4839759" y="819029"/>
              <a:chExt cx="595577" cy="974128"/>
            </a:xfrm>
          </p:grpSpPr>
          <p:grpSp>
            <p:nvGrpSpPr>
              <p:cNvPr id="9" name="@eB_Beschriftung">
                <a:extLst>
                  <a:ext uri="{FF2B5EF4-FFF2-40B4-BE49-F238E27FC236}">
                    <a16:creationId xmlns:a16="http://schemas.microsoft.com/office/drawing/2014/main" id="{0A804EA6-A396-9266-C359-E9E8B303E9C6}"/>
                  </a:ext>
                </a:extLst>
              </p:cNvPr>
              <p:cNvGrpSpPr/>
              <p:nvPr/>
            </p:nvGrpSpPr>
            <p:grpSpPr>
              <a:xfrm>
                <a:off x="4839759" y="1339114"/>
                <a:ext cx="416719" cy="454043"/>
                <a:chOff x="1331119" y="824020"/>
                <a:chExt cx="416719" cy="454043"/>
              </a:xfrm>
            </p:grpSpPr>
            <p:sp>
              <p:nvSpPr>
                <p:cNvPr id="25" name="Technische Beschreibung" hidden="1">
                  <a:extLst>
                    <a:ext uri="{FF2B5EF4-FFF2-40B4-BE49-F238E27FC236}">
                      <a16:creationId xmlns:a16="http://schemas.microsoft.com/office/drawing/2014/main" id="{133CDD69-C558-EB37-67BF-0E906ADC2635}"/>
                    </a:ext>
                  </a:extLst>
                </p:cNvPr>
                <p:cNvSpPr txBox="1"/>
                <p:nvPr/>
              </p:nvSpPr>
              <p:spPr>
                <a:xfrm>
                  <a:off x="1331119" y="1247285"/>
                  <a:ext cx="416719" cy="30778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 anchor="ctr" anchorCtr="0">
                  <a:spAutoFit/>
                </a:bodyPr>
                <a:lstStyle/>
                <a:p>
                  <a:pPr algn="r"/>
                  <a:r>
                    <a:rPr lang="de-DE" sz="2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Sicherung 3P 63A D02</a:t>
                  </a:r>
                </a:p>
              </p:txBody>
            </p:sp>
            <p:sp>
              <p:nvSpPr>
                <p:cNvPr id="26" name="Technischer Wert">
                  <a:extLst>
                    <a:ext uri="{FF2B5EF4-FFF2-40B4-BE49-F238E27FC236}">
                      <a16:creationId xmlns:a16="http://schemas.microsoft.com/office/drawing/2014/main" id="{C8F5B595-0B79-23E1-0CAA-18D030647A2B}"/>
                    </a:ext>
                  </a:extLst>
                </p:cNvPr>
                <p:cNvSpPr txBox="1"/>
                <p:nvPr/>
              </p:nvSpPr>
              <p:spPr>
                <a:xfrm>
                  <a:off x="1331119" y="1137757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D02</a:t>
                  </a:r>
                </a:p>
              </p:txBody>
            </p:sp>
            <p:sp>
              <p:nvSpPr>
                <p:cNvPr id="27" name="Technische Daten">
                  <a:extLst>
                    <a:ext uri="{FF2B5EF4-FFF2-40B4-BE49-F238E27FC236}">
                      <a16:creationId xmlns:a16="http://schemas.microsoft.com/office/drawing/2014/main" id="{6A3F7AF8-CB29-BAB3-FE8C-D41E2730A38B}"/>
                    </a:ext>
                  </a:extLst>
                </p:cNvPr>
                <p:cNvSpPr txBox="1"/>
                <p:nvPr/>
              </p:nvSpPr>
              <p:spPr>
                <a:xfrm>
                  <a:off x="1331119" y="1020758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63A</a:t>
                  </a:r>
                </a:p>
              </p:txBody>
            </p:sp>
            <p:sp>
              <p:nvSpPr>
                <p:cNvPr id="28" name="Polzahl">
                  <a:extLst>
                    <a:ext uri="{FF2B5EF4-FFF2-40B4-BE49-F238E27FC236}">
                      <a16:creationId xmlns:a16="http://schemas.microsoft.com/office/drawing/2014/main" id="{A2D18D60-0C98-BE06-A065-4DCE00E5AF62}"/>
                    </a:ext>
                  </a:extLst>
                </p:cNvPr>
                <p:cNvSpPr txBox="1"/>
                <p:nvPr/>
              </p:nvSpPr>
              <p:spPr>
                <a:xfrm>
                  <a:off x="1331119" y="916505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3P</a:t>
                  </a:r>
                </a:p>
              </p:txBody>
            </p:sp>
            <p:sp>
              <p:nvSpPr>
                <p:cNvPr id="29" name="Kennzeichen">
                  <a:extLst>
                    <a:ext uri="{FF2B5EF4-FFF2-40B4-BE49-F238E27FC236}">
                      <a16:creationId xmlns:a16="http://schemas.microsoft.com/office/drawing/2014/main" id="{9DBB89F1-9BF3-E06D-4430-7C89F1B07176}"/>
                    </a:ext>
                  </a:extLst>
                </p:cNvPr>
                <p:cNvSpPr txBox="1"/>
                <p:nvPr/>
              </p:nvSpPr>
              <p:spPr>
                <a:xfrm>
                  <a:off x="1331119" y="824020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 anchor="ctr" anchorCtr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F</a:t>
                  </a:r>
                </a:p>
              </p:txBody>
            </p:sp>
          </p:grpSp>
          <p:grpSp>
            <p:nvGrpSpPr>
              <p:cNvPr id="10" name="@eB_Symbol">
                <a:extLst>
                  <a:ext uri="{FF2B5EF4-FFF2-40B4-BE49-F238E27FC236}">
                    <a16:creationId xmlns:a16="http://schemas.microsoft.com/office/drawing/2014/main" id="{D3DAE4D5-718B-82AF-8C33-826A3234A38E}"/>
                  </a:ext>
                </a:extLst>
              </p:cNvPr>
              <p:cNvGrpSpPr/>
              <p:nvPr/>
            </p:nvGrpSpPr>
            <p:grpSpPr>
              <a:xfrm>
                <a:off x="5280153" y="819029"/>
                <a:ext cx="155183" cy="728784"/>
                <a:chOff x="5280153" y="819029"/>
                <a:chExt cx="155183" cy="728784"/>
              </a:xfrm>
            </p:grpSpPr>
            <p:sp>
              <p:nvSpPr>
                <p:cNvPr id="11" name="Rechteck">
                  <a:extLst>
                    <a:ext uri="{FF2B5EF4-FFF2-40B4-BE49-F238E27FC236}">
                      <a16:creationId xmlns:a16="http://schemas.microsoft.com/office/drawing/2014/main" id="{7FC80017-85F2-65E7-9DEC-C659FC76F548}"/>
                    </a:ext>
                  </a:extLst>
                </p:cNvPr>
                <p:cNvSpPr/>
                <p:nvPr/>
              </p:nvSpPr>
              <p:spPr>
                <a:xfrm>
                  <a:off x="5280153" y="908809"/>
                  <a:ext cx="136724" cy="514256"/>
                </a:xfrm>
                <a:prstGeom prst="rect">
                  <a:avLst/>
                </a:prstGeom>
                <a:noFill/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dirty="0"/>
                </a:p>
              </p:txBody>
            </p:sp>
            <p:cxnSp>
              <p:nvCxnSpPr>
                <p:cNvPr id="13" name="Verbinder">
                  <a:extLst>
                    <a:ext uri="{FF2B5EF4-FFF2-40B4-BE49-F238E27FC236}">
                      <a16:creationId xmlns:a16="http://schemas.microsoft.com/office/drawing/2014/main" id="{4ED97352-7657-F8AD-3EC9-A99020A2448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346662" y="819029"/>
                  <a:ext cx="0" cy="728784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0" name="Rechteck">
                  <a:extLst>
                    <a:ext uri="{FF2B5EF4-FFF2-40B4-BE49-F238E27FC236}">
                      <a16:creationId xmlns:a16="http://schemas.microsoft.com/office/drawing/2014/main" id="{AF0F575D-0439-7C91-A6ED-CD6A1D1CAED6}"/>
                    </a:ext>
                  </a:extLst>
                </p:cNvPr>
                <p:cNvSpPr/>
                <p:nvPr/>
              </p:nvSpPr>
              <p:spPr>
                <a:xfrm>
                  <a:off x="5280945" y="921576"/>
                  <a:ext cx="154391" cy="472249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</p:grpSp>
      </p:grpSp>
      <p:grpSp>
        <p:nvGrpSpPr>
          <p:cNvPr id="31" name="SI-3P-50-D02">
            <a:extLst>
              <a:ext uri="{FF2B5EF4-FFF2-40B4-BE49-F238E27FC236}">
                <a16:creationId xmlns:a16="http://schemas.microsoft.com/office/drawing/2014/main" id="{F4C51FAA-8B0D-EDD5-B757-B960439A2E32}"/>
              </a:ext>
            </a:extLst>
          </p:cNvPr>
          <p:cNvGrpSpPr/>
          <p:nvPr/>
        </p:nvGrpSpPr>
        <p:grpSpPr>
          <a:xfrm>
            <a:off x="2484438" y="477"/>
            <a:ext cx="1160020" cy="3846275"/>
            <a:chOff x="1328738" y="477"/>
            <a:chExt cx="1160020" cy="3846275"/>
          </a:xfrm>
        </p:grpSpPr>
        <p:cxnSp>
          <p:nvCxnSpPr>
            <p:cNvPr id="32" name="Ursprung" hidden="1">
              <a:extLst>
                <a:ext uri="{FF2B5EF4-FFF2-40B4-BE49-F238E27FC236}">
                  <a16:creationId xmlns:a16="http://schemas.microsoft.com/office/drawing/2014/main" id="{C7315F6D-A41D-978C-B9DE-1717128C1558}"/>
                </a:ext>
              </a:extLst>
            </p:cNvPr>
            <p:cNvCxnSpPr>
              <a:cxnSpLocks/>
            </p:cNvCxnSpPr>
            <p:nvPr/>
          </p:nvCxnSpPr>
          <p:spPr>
            <a:xfrm>
              <a:off x="1328738" y="477"/>
              <a:ext cx="76200" cy="0"/>
            </a:xfrm>
            <a:prstGeom prst="line">
              <a:avLst/>
            </a:prstGeom>
            <a:ln w="3175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Gerader Verbinder">
              <a:extLst>
                <a:ext uri="{FF2B5EF4-FFF2-40B4-BE49-F238E27FC236}">
                  <a16:creationId xmlns:a16="http://schemas.microsoft.com/office/drawing/2014/main" id="{9920E382-E6BC-6450-0A48-20253B276DE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83095" y="395765"/>
              <a:ext cx="2855" cy="608012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Gerader Verbinder">
              <a:extLst>
                <a:ext uri="{FF2B5EF4-FFF2-40B4-BE49-F238E27FC236}">
                  <a16:creationId xmlns:a16="http://schemas.microsoft.com/office/drawing/2014/main" id="{77DF492B-0A28-3136-3783-B804105C57BE}"/>
                </a:ext>
              </a:extLst>
            </p:cNvPr>
            <p:cNvCxnSpPr>
              <a:cxnSpLocks/>
            </p:cNvCxnSpPr>
            <p:nvPr/>
          </p:nvCxnSpPr>
          <p:spPr>
            <a:xfrm>
              <a:off x="1335405" y="395765"/>
              <a:ext cx="1153353" cy="0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Gerader Verbinder">
              <a:extLst>
                <a:ext uri="{FF2B5EF4-FFF2-40B4-BE49-F238E27FC236}">
                  <a16:creationId xmlns:a16="http://schemas.microsoft.com/office/drawing/2014/main" id="{C10458A1-81FD-7835-3828-841717DBDDDC}"/>
                </a:ext>
              </a:extLst>
            </p:cNvPr>
            <p:cNvCxnSpPr>
              <a:cxnSpLocks/>
            </p:cNvCxnSpPr>
            <p:nvPr/>
          </p:nvCxnSpPr>
          <p:spPr>
            <a:xfrm>
              <a:off x="1882455" y="1732561"/>
              <a:ext cx="640" cy="2039496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Klemme allgemein">
              <a:extLst>
                <a:ext uri="{FF2B5EF4-FFF2-40B4-BE49-F238E27FC236}">
                  <a16:creationId xmlns:a16="http://schemas.microsoft.com/office/drawing/2014/main" id="{F2CACF21-ECED-9A94-5E1F-7806960AE3A1}"/>
                </a:ext>
              </a:extLst>
            </p:cNvPr>
            <p:cNvSpPr/>
            <p:nvPr/>
          </p:nvSpPr>
          <p:spPr>
            <a:xfrm>
              <a:off x="1845823" y="3774841"/>
              <a:ext cx="72000" cy="71911"/>
            </a:xfrm>
            <a:prstGeom prst="ellipse">
              <a:avLst/>
            </a:prstGeom>
            <a:noFill/>
            <a:ln w="9525">
              <a:solidFill>
                <a:srgbClr val="92D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grpSp>
          <p:nvGrpSpPr>
            <p:cNvPr id="37" name="Sicherung">
              <a:extLst>
                <a:ext uri="{FF2B5EF4-FFF2-40B4-BE49-F238E27FC236}">
                  <a16:creationId xmlns:a16="http://schemas.microsoft.com/office/drawing/2014/main" id="{B9606341-BDD6-740D-CB7C-ACCB16A65D95}"/>
                </a:ext>
              </a:extLst>
            </p:cNvPr>
            <p:cNvGrpSpPr/>
            <p:nvPr/>
          </p:nvGrpSpPr>
          <p:grpSpPr>
            <a:xfrm>
              <a:off x="1377423" y="1003777"/>
              <a:ext cx="595577" cy="974128"/>
              <a:chOff x="4839759" y="819029"/>
              <a:chExt cx="595577" cy="974128"/>
            </a:xfrm>
          </p:grpSpPr>
          <p:grpSp>
            <p:nvGrpSpPr>
              <p:cNvPr id="39" name="@eB_Beschriftung">
                <a:extLst>
                  <a:ext uri="{FF2B5EF4-FFF2-40B4-BE49-F238E27FC236}">
                    <a16:creationId xmlns:a16="http://schemas.microsoft.com/office/drawing/2014/main" id="{CE83DB43-BF83-2DEB-8A1F-273BE9D2FAEE}"/>
                  </a:ext>
                </a:extLst>
              </p:cNvPr>
              <p:cNvGrpSpPr/>
              <p:nvPr/>
            </p:nvGrpSpPr>
            <p:grpSpPr>
              <a:xfrm>
                <a:off x="4839759" y="1339114"/>
                <a:ext cx="416719" cy="454043"/>
                <a:chOff x="1331119" y="824020"/>
                <a:chExt cx="416719" cy="454043"/>
              </a:xfrm>
            </p:grpSpPr>
            <p:sp>
              <p:nvSpPr>
                <p:cNvPr id="46" name="Technische Beschreibung" hidden="1">
                  <a:extLst>
                    <a:ext uri="{FF2B5EF4-FFF2-40B4-BE49-F238E27FC236}">
                      <a16:creationId xmlns:a16="http://schemas.microsoft.com/office/drawing/2014/main" id="{0946C826-EADF-45BE-A1F3-B1B9D5FBA543}"/>
                    </a:ext>
                  </a:extLst>
                </p:cNvPr>
                <p:cNvSpPr txBox="1"/>
                <p:nvPr/>
              </p:nvSpPr>
              <p:spPr>
                <a:xfrm>
                  <a:off x="1331119" y="1247285"/>
                  <a:ext cx="416719" cy="30778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 anchor="ctr" anchorCtr="0">
                  <a:spAutoFit/>
                </a:bodyPr>
                <a:lstStyle/>
                <a:p>
                  <a:pPr algn="r"/>
                  <a:r>
                    <a:rPr lang="de-DE" sz="2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Sicherung 3P 50A D02</a:t>
                  </a:r>
                </a:p>
              </p:txBody>
            </p:sp>
            <p:sp>
              <p:nvSpPr>
                <p:cNvPr id="51" name="Technischer Wert">
                  <a:extLst>
                    <a:ext uri="{FF2B5EF4-FFF2-40B4-BE49-F238E27FC236}">
                      <a16:creationId xmlns:a16="http://schemas.microsoft.com/office/drawing/2014/main" id="{6D46834B-485B-0A91-25D8-A5590304A5A3}"/>
                    </a:ext>
                  </a:extLst>
                </p:cNvPr>
                <p:cNvSpPr txBox="1"/>
                <p:nvPr/>
              </p:nvSpPr>
              <p:spPr>
                <a:xfrm>
                  <a:off x="1331119" y="1137757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D02</a:t>
                  </a:r>
                </a:p>
              </p:txBody>
            </p:sp>
            <p:sp>
              <p:nvSpPr>
                <p:cNvPr id="52" name="Technische Daten">
                  <a:extLst>
                    <a:ext uri="{FF2B5EF4-FFF2-40B4-BE49-F238E27FC236}">
                      <a16:creationId xmlns:a16="http://schemas.microsoft.com/office/drawing/2014/main" id="{67987FB4-12A4-90D2-8B94-31613AC19DB0}"/>
                    </a:ext>
                  </a:extLst>
                </p:cNvPr>
                <p:cNvSpPr txBox="1"/>
                <p:nvPr/>
              </p:nvSpPr>
              <p:spPr>
                <a:xfrm>
                  <a:off x="1331119" y="1020758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50A</a:t>
                  </a:r>
                </a:p>
              </p:txBody>
            </p:sp>
            <p:sp>
              <p:nvSpPr>
                <p:cNvPr id="53" name="Polzahl">
                  <a:extLst>
                    <a:ext uri="{FF2B5EF4-FFF2-40B4-BE49-F238E27FC236}">
                      <a16:creationId xmlns:a16="http://schemas.microsoft.com/office/drawing/2014/main" id="{9B3903D2-83AE-B8E9-293F-7C6F3CAAEFC2}"/>
                    </a:ext>
                  </a:extLst>
                </p:cNvPr>
                <p:cNvSpPr txBox="1"/>
                <p:nvPr/>
              </p:nvSpPr>
              <p:spPr>
                <a:xfrm>
                  <a:off x="1331119" y="916505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3P</a:t>
                  </a:r>
                </a:p>
              </p:txBody>
            </p:sp>
            <p:sp>
              <p:nvSpPr>
                <p:cNvPr id="54" name="Kennzeichen">
                  <a:extLst>
                    <a:ext uri="{FF2B5EF4-FFF2-40B4-BE49-F238E27FC236}">
                      <a16:creationId xmlns:a16="http://schemas.microsoft.com/office/drawing/2014/main" id="{0F6F5C4E-871B-11B7-102A-AD47B76C6F22}"/>
                    </a:ext>
                  </a:extLst>
                </p:cNvPr>
                <p:cNvSpPr txBox="1"/>
                <p:nvPr/>
              </p:nvSpPr>
              <p:spPr>
                <a:xfrm>
                  <a:off x="1331119" y="824020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 anchor="ctr" anchorCtr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F</a:t>
                  </a:r>
                </a:p>
              </p:txBody>
            </p:sp>
          </p:grpSp>
          <p:grpSp>
            <p:nvGrpSpPr>
              <p:cNvPr id="40" name="@eB_Symbol">
                <a:extLst>
                  <a:ext uri="{FF2B5EF4-FFF2-40B4-BE49-F238E27FC236}">
                    <a16:creationId xmlns:a16="http://schemas.microsoft.com/office/drawing/2014/main" id="{68A1E6A2-D1EC-FB46-5DDA-1C0BDA3F8F56}"/>
                  </a:ext>
                </a:extLst>
              </p:cNvPr>
              <p:cNvGrpSpPr/>
              <p:nvPr/>
            </p:nvGrpSpPr>
            <p:grpSpPr>
              <a:xfrm>
                <a:off x="5280153" y="819029"/>
                <a:ext cx="155183" cy="728784"/>
                <a:chOff x="5280153" y="819029"/>
                <a:chExt cx="155183" cy="728784"/>
              </a:xfrm>
            </p:grpSpPr>
            <p:sp>
              <p:nvSpPr>
                <p:cNvPr id="42" name="Rechteck">
                  <a:extLst>
                    <a:ext uri="{FF2B5EF4-FFF2-40B4-BE49-F238E27FC236}">
                      <a16:creationId xmlns:a16="http://schemas.microsoft.com/office/drawing/2014/main" id="{3174875E-E06D-C61A-E51C-B90F6E3C2635}"/>
                    </a:ext>
                  </a:extLst>
                </p:cNvPr>
                <p:cNvSpPr/>
                <p:nvPr/>
              </p:nvSpPr>
              <p:spPr>
                <a:xfrm>
                  <a:off x="5280153" y="908809"/>
                  <a:ext cx="136724" cy="514256"/>
                </a:xfrm>
                <a:prstGeom prst="rect">
                  <a:avLst/>
                </a:prstGeom>
                <a:noFill/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dirty="0"/>
                </a:p>
              </p:txBody>
            </p:sp>
            <p:cxnSp>
              <p:nvCxnSpPr>
                <p:cNvPr id="43" name="Verbinder">
                  <a:extLst>
                    <a:ext uri="{FF2B5EF4-FFF2-40B4-BE49-F238E27FC236}">
                      <a16:creationId xmlns:a16="http://schemas.microsoft.com/office/drawing/2014/main" id="{D9DBB371-A5A7-A164-D3E2-D9E6CD62E89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346662" y="819029"/>
                  <a:ext cx="0" cy="728784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4" name="Rechteck">
                  <a:extLst>
                    <a:ext uri="{FF2B5EF4-FFF2-40B4-BE49-F238E27FC236}">
                      <a16:creationId xmlns:a16="http://schemas.microsoft.com/office/drawing/2014/main" id="{95AE4D18-2558-7379-0704-3B610DE04E61}"/>
                    </a:ext>
                  </a:extLst>
                </p:cNvPr>
                <p:cNvSpPr/>
                <p:nvPr/>
              </p:nvSpPr>
              <p:spPr>
                <a:xfrm>
                  <a:off x="5280945" y="921576"/>
                  <a:ext cx="154391" cy="472249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</p:grpSp>
      </p:grpSp>
      <p:grpSp>
        <p:nvGrpSpPr>
          <p:cNvPr id="55" name="SI-3P-40-D02">
            <a:extLst>
              <a:ext uri="{FF2B5EF4-FFF2-40B4-BE49-F238E27FC236}">
                <a16:creationId xmlns:a16="http://schemas.microsoft.com/office/drawing/2014/main" id="{8E68F2B3-0BB0-BD8F-77D8-284A99D574CC}"/>
              </a:ext>
            </a:extLst>
          </p:cNvPr>
          <p:cNvGrpSpPr/>
          <p:nvPr/>
        </p:nvGrpSpPr>
        <p:grpSpPr>
          <a:xfrm>
            <a:off x="3640138" y="477"/>
            <a:ext cx="1160020" cy="3846275"/>
            <a:chOff x="1328738" y="477"/>
            <a:chExt cx="1160020" cy="3846275"/>
          </a:xfrm>
        </p:grpSpPr>
        <p:cxnSp>
          <p:nvCxnSpPr>
            <p:cNvPr id="56" name="Ursprung" hidden="1">
              <a:extLst>
                <a:ext uri="{FF2B5EF4-FFF2-40B4-BE49-F238E27FC236}">
                  <a16:creationId xmlns:a16="http://schemas.microsoft.com/office/drawing/2014/main" id="{4D61BBEF-FBB9-2804-0732-884355230B11}"/>
                </a:ext>
              </a:extLst>
            </p:cNvPr>
            <p:cNvCxnSpPr>
              <a:cxnSpLocks/>
            </p:cNvCxnSpPr>
            <p:nvPr/>
          </p:nvCxnSpPr>
          <p:spPr>
            <a:xfrm>
              <a:off x="1328738" y="477"/>
              <a:ext cx="76200" cy="0"/>
            </a:xfrm>
            <a:prstGeom prst="line">
              <a:avLst/>
            </a:prstGeom>
            <a:ln w="3175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Gerader Verbinder">
              <a:extLst>
                <a:ext uri="{FF2B5EF4-FFF2-40B4-BE49-F238E27FC236}">
                  <a16:creationId xmlns:a16="http://schemas.microsoft.com/office/drawing/2014/main" id="{5A1FCBA5-5066-A919-B664-855C2F56EBF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83095" y="395765"/>
              <a:ext cx="2855" cy="608012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Gerader Verbinder">
              <a:extLst>
                <a:ext uri="{FF2B5EF4-FFF2-40B4-BE49-F238E27FC236}">
                  <a16:creationId xmlns:a16="http://schemas.microsoft.com/office/drawing/2014/main" id="{0D4CDB29-1146-D5C9-0C31-A676D0180E5E}"/>
                </a:ext>
              </a:extLst>
            </p:cNvPr>
            <p:cNvCxnSpPr>
              <a:cxnSpLocks/>
            </p:cNvCxnSpPr>
            <p:nvPr/>
          </p:nvCxnSpPr>
          <p:spPr>
            <a:xfrm>
              <a:off x="1335405" y="395765"/>
              <a:ext cx="1153353" cy="0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Gerader Verbinder">
              <a:extLst>
                <a:ext uri="{FF2B5EF4-FFF2-40B4-BE49-F238E27FC236}">
                  <a16:creationId xmlns:a16="http://schemas.microsoft.com/office/drawing/2014/main" id="{5135417C-1C49-E926-7948-DE536991E93A}"/>
                </a:ext>
              </a:extLst>
            </p:cNvPr>
            <p:cNvCxnSpPr>
              <a:cxnSpLocks/>
            </p:cNvCxnSpPr>
            <p:nvPr/>
          </p:nvCxnSpPr>
          <p:spPr>
            <a:xfrm>
              <a:off x="1882455" y="1732561"/>
              <a:ext cx="640" cy="2039496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Klemme allgemein">
              <a:extLst>
                <a:ext uri="{FF2B5EF4-FFF2-40B4-BE49-F238E27FC236}">
                  <a16:creationId xmlns:a16="http://schemas.microsoft.com/office/drawing/2014/main" id="{2129364D-392F-603B-5AA6-EDA6BC68A314}"/>
                </a:ext>
              </a:extLst>
            </p:cNvPr>
            <p:cNvSpPr/>
            <p:nvPr/>
          </p:nvSpPr>
          <p:spPr>
            <a:xfrm>
              <a:off x="1845823" y="3774841"/>
              <a:ext cx="72000" cy="71911"/>
            </a:xfrm>
            <a:prstGeom prst="ellipse">
              <a:avLst/>
            </a:prstGeom>
            <a:noFill/>
            <a:ln w="9525">
              <a:solidFill>
                <a:srgbClr val="92D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grpSp>
          <p:nvGrpSpPr>
            <p:cNvPr id="61" name="Sicherung">
              <a:extLst>
                <a:ext uri="{FF2B5EF4-FFF2-40B4-BE49-F238E27FC236}">
                  <a16:creationId xmlns:a16="http://schemas.microsoft.com/office/drawing/2014/main" id="{3867CA50-8679-CA25-2EC7-E583BC14E398}"/>
                </a:ext>
              </a:extLst>
            </p:cNvPr>
            <p:cNvGrpSpPr/>
            <p:nvPr/>
          </p:nvGrpSpPr>
          <p:grpSpPr>
            <a:xfrm>
              <a:off x="1377423" y="1003777"/>
              <a:ext cx="595577" cy="974128"/>
              <a:chOff x="4839759" y="819029"/>
              <a:chExt cx="595577" cy="974128"/>
            </a:xfrm>
          </p:grpSpPr>
          <p:grpSp>
            <p:nvGrpSpPr>
              <p:cNvPr id="64" name="@eB_Beschriftung">
                <a:extLst>
                  <a:ext uri="{FF2B5EF4-FFF2-40B4-BE49-F238E27FC236}">
                    <a16:creationId xmlns:a16="http://schemas.microsoft.com/office/drawing/2014/main" id="{0AE63AAE-1268-D516-E0D7-6C176FA987AA}"/>
                  </a:ext>
                </a:extLst>
              </p:cNvPr>
              <p:cNvGrpSpPr/>
              <p:nvPr/>
            </p:nvGrpSpPr>
            <p:grpSpPr>
              <a:xfrm>
                <a:off x="4839759" y="1339114"/>
                <a:ext cx="416719" cy="454043"/>
                <a:chOff x="1331119" y="824020"/>
                <a:chExt cx="416719" cy="454043"/>
              </a:xfrm>
            </p:grpSpPr>
            <p:sp>
              <p:nvSpPr>
                <p:cNvPr id="162" name="Technische Beschreibung" hidden="1">
                  <a:extLst>
                    <a:ext uri="{FF2B5EF4-FFF2-40B4-BE49-F238E27FC236}">
                      <a16:creationId xmlns:a16="http://schemas.microsoft.com/office/drawing/2014/main" id="{132A2B45-8B33-845B-AD2C-2D6343DC97B7}"/>
                    </a:ext>
                  </a:extLst>
                </p:cNvPr>
                <p:cNvSpPr txBox="1"/>
                <p:nvPr/>
              </p:nvSpPr>
              <p:spPr>
                <a:xfrm>
                  <a:off x="1331119" y="1247285"/>
                  <a:ext cx="416719" cy="30778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 anchor="ctr" anchorCtr="0">
                  <a:spAutoFit/>
                </a:bodyPr>
                <a:lstStyle/>
                <a:p>
                  <a:pPr algn="r"/>
                  <a:r>
                    <a:rPr lang="de-DE" sz="2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Sicherung 3P 40A D02</a:t>
                  </a:r>
                </a:p>
              </p:txBody>
            </p:sp>
            <p:sp>
              <p:nvSpPr>
                <p:cNvPr id="163" name="Technischer Wert">
                  <a:extLst>
                    <a:ext uri="{FF2B5EF4-FFF2-40B4-BE49-F238E27FC236}">
                      <a16:creationId xmlns:a16="http://schemas.microsoft.com/office/drawing/2014/main" id="{C76F83FC-4DA0-8560-B53E-FCDC182947FA}"/>
                    </a:ext>
                  </a:extLst>
                </p:cNvPr>
                <p:cNvSpPr txBox="1"/>
                <p:nvPr/>
              </p:nvSpPr>
              <p:spPr>
                <a:xfrm>
                  <a:off x="1331119" y="1137757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D02</a:t>
                  </a:r>
                </a:p>
              </p:txBody>
            </p:sp>
            <p:sp>
              <p:nvSpPr>
                <p:cNvPr id="164" name="Technische Daten">
                  <a:extLst>
                    <a:ext uri="{FF2B5EF4-FFF2-40B4-BE49-F238E27FC236}">
                      <a16:creationId xmlns:a16="http://schemas.microsoft.com/office/drawing/2014/main" id="{B01306E1-9D80-4DCA-5D45-D0C33982BDDF}"/>
                    </a:ext>
                  </a:extLst>
                </p:cNvPr>
                <p:cNvSpPr txBox="1"/>
                <p:nvPr/>
              </p:nvSpPr>
              <p:spPr>
                <a:xfrm>
                  <a:off x="1331119" y="1020758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40A</a:t>
                  </a:r>
                </a:p>
              </p:txBody>
            </p:sp>
            <p:sp>
              <p:nvSpPr>
                <p:cNvPr id="165" name="Polzahl">
                  <a:extLst>
                    <a:ext uri="{FF2B5EF4-FFF2-40B4-BE49-F238E27FC236}">
                      <a16:creationId xmlns:a16="http://schemas.microsoft.com/office/drawing/2014/main" id="{045F4E3C-B900-BB2F-6221-76931C3BB499}"/>
                    </a:ext>
                  </a:extLst>
                </p:cNvPr>
                <p:cNvSpPr txBox="1"/>
                <p:nvPr/>
              </p:nvSpPr>
              <p:spPr>
                <a:xfrm>
                  <a:off x="1331119" y="916505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3P</a:t>
                  </a:r>
                </a:p>
              </p:txBody>
            </p:sp>
            <p:sp>
              <p:nvSpPr>
                <p:cNvPr id="166" name="Kennzeichen">
                  <a:extLst>
                    <a:ext uri="{FF2B5EF4-FFF2-40B4-BE49-F238E27FC236}">
                      <a16:creationId xmlns:a16="http://schemas.microsoft.com/office/drawing/2014/main" id="{879BC6D2-9E84-D982-23E6-E459DF86BB34}"/>
                    </a:ext>
                  </a:extLst>
                </p:cNvPr>
                <p:cNvSpPr txBox="1"/>
                <p:nvPr/>
              </p:nvSpPr>
              <p:spPr>
                <a:xfrm>
                  <a:off x="1331119" y="824020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 anchor="ctr" anchorCtr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F</a:t>
                  </a:r>
                </a:p>
              </p:txBody>
            </p:sp>
          </p:grpSp>
          <p:grpSp>
            <p:nvGrpSpPr>
              <p:cNvPr id="111" name="@eB_Symbol">
                <a:extLst>
                  <a:ext uri="{FF2B5EF4-FFF2-40B4-BE49-F238E27FC236}">
                    <a16:creationId xmlns:a16="http://schemas.microsoft.com/office/drawing/2014/main" id="{9CA3B5B1-4D84-EECD-B317-ECCFAA42DB4F}"/>
                  </a:ext>
                </a:extLst>
              </p:cNvPr>
              <p:cNvGrpSpPr/>
              <p:nvPr/>
            </p:nvGrpSpPr>
            <p:grpSpPr>
              <a:xfrm>
                <a:off x="5280153" y="819029"/>
                <a:ext cx="155183" cy="728784"/>
                <a:chOff x="5280153" y="819029"/>
                <a:chExt cx="155183" cy="728784"/>
              </a:xfrm>
            </p:grpSpPr>
            <p:sp>
              <p:nvSpPr>
                <p:cNvPr id="159" name="Rechteck">
                  <a:extLst>
                    <a:ext uri="{FF2B5EF4-FFF2-40B4-BE49-F238E27FC236}">
                      <a16:creationId xmlns:a16="http://schemas.microsoft.com/office/drawing/2014/main" id="{F355296A-8B6E-E980-140B-D468CF5FCFCA}"/>
                    </a:ext>
                  </a:extLst>
                </p:cNvPr>
                <p:cNvSpPr/>
                <p:nvPr/>
              </p:nvSpPr>
              <p:spPr>
                <a:xfrm>
                  <a:off x="5280153" y="908809"/>
                  <a:ext cx="136724" cy="514256"/>
                </a:xfrm>
                <a:prstGeom prst="rect">
                  <a:avLst/>
                </a:prstGeom>
                <a:noFill/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dirty="0"/>
                </a:p>
              </p:txBody>
            </p:sp>
            <p:cxnSp>
              <p:nvCxnSpPr>
                <p:cNvPr id="160" name="Verbinder">
                  <a:extLst>
                    <a:ext uri="{FF2B5EF4-FFF2-40B4-BE49-F238E27FC236}">
                      <a16:creationId xmlns:a16="http://schemas.microsoft.com/office/drawing/2014/main" id="{1EAF1AD8-77DF-03AC-5BF0-039BC3ECE1E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346662" y="819029"/>
                  <a:ext cx="0" cy="728784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1" name="Rechteck">
                  <a:extLst>
                    <a:ext uri="{FF2B5EF4-FFF2-40B4-BE49-F238E27FC236}">
                      <a16:creationId xmlns:a16="http://schemas.microsoft.com/office/drawing/2014/main" id="{A1CB643D-D473-A8A3-4932-73E67BE24712}"/>
                    </a:ext>
                  </a:extLst>
                </p:cNvPr>
                <p:cNvSpPr/>
                <p:nvPr/>
              </p:nvSpPr>
              <p:spPr>
                <a:xfrm>
                  <a:off x="5280945" y="921576"/>
                  <a:ext cx="154391" cy="472249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</p:grpSp>
      </p:grpSp>
      <p:grpSp>
        <p:nvGrpSpPr>
          <p:cNvPr id="167" name="SI-3P-35-D02">
            <a:extLst>
              <a:ext uri="{FF2B5EF4-FFF2-40B4-BE49-F238E27FC236}">
                <a16:creationId xmlns:a16="http://schemas.microsoft.com/office/drawing/2014/main" id="{9B82012B-63FB-E1FC-A2C2-85A61FE79000}"/>
              </a:ext>
            </a:extLst>
          </p:cNvPr>
          <p:cNvGrpSpPr/>
          <p:nvPr/>
        </p:nvGrpSpPr>
        <p:grpSpPr>
          <a:xfrm>
            <a:off x="4786314" y="477"/>
            <a:ext cx="1160020" cy="3846275"/>
            <a:chOff x="1328738" y="477"/>
            <a:chExt cx="1160020" cy="3846275"/>
          </a:xfrm>
        </p:grpSpPr>
        <p:cxnSp>
          <p:nvCxnSpPr>
            <p:cNvPr id="168" name="Ursprung" hidden="1">
              <a:extLst>
                <a:ext uri="{FF2B5EF4-FFF2-40B4-BE49-F238E27FC236}">
                  <a16:creationId xmlns:a16="http://schemas.microsoft.com/office/drawing/2014/main" id="{EC69F243-E581-6323-B7C2-9DABB280182A}"/>
                </a:ext>
              </a:extLst>
            </p:cNvPr>
            <p:cNvCxnSpPr>
              <a:cxnSpLocks/>
            </p:cNvCxnSpPr>
            <p:nvPr/>
          </p:nvCxnSpPr>
          <p:spPr>
            <a:xfrm>
              <a:off x="1328738" y="477"/>
              <a:ext cx="76200" cy="0"/>
            </a:xfrm>
            <a:prstGeom prst="line">
              <a:avLst/>
            </a:prstGeom>
            <a:ln w="3175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Gerader Verbinder">
              <a:extLst>
                <a:ext uri="{FF2B5EF4-FFF2-40B4-BE49-F238E27FC236}">
                  <a16:creationId xmlns:a16="http://schemas.microsoft.com/office/drawing/2014/main" id="{D5EC493B-4B00-9036-9F1D-6097C359F1F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83095" y="395765"/>
              <a:ext cx="2855" cy="608012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Gerader Verbinder">
              <a:extLst>
                <a:ext uri="{FF2B5EF4-FFF2-40B4-BE49-F238E27FC236}">
                  <a16:creationId xmlns:a16="http://schemas.microsoft.com/office/drawing/2014/main" id="{B67ABAE7-45A3-6A82-E356-05991F933794}"/>
                </a:ext>
              </a:extLst>
            </p:cNvPr>
            <p:cNvCxnSpPr>
              <a:cxnSpLocks/>
            </p:cNvCxnSpPr>
            <p:nvPr/>
          </p:nvCxnSpPr>
          <p:spPr>
            <a:xfrm>
              <a:off x="1335405" y="395765"/>
              <a:ext cx="1153353" cy="0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Gerader Verbinder">
              <a:extLst>
                <a:ext uri="{FF2B5EF4-FFF2-40B4-BE49-F238E27FC236}">
                  <a16:creationId xmlns:a16="http://schemas.microsoft.com/office/drawing/2014/main" id="{E852AE5F-0EE2-3CCD-52E5-5A9F3AD8CD0B}"/>
                </a:ext>
              </a:extLst>
            </p:cNvPr>
            <p:cNvCxnSpPr>
              <a:cxnSpLocks/>
            </p:cNvCxnSpPr>
            <p:nvPr/>
          </p:nvCxnSpPr>
          <p:spPr>
            <a:xfrm>
              <a:off x="1882455" y="1732561"/>
              <a:ext cx="640" cy="2039496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72" name="Klemme allgemein">
              <a:extLst>
                <a:ext uri="{FF2B5EF4-FFF2-40B4-BE49-F238E27FC236}">
                  <a16:creationId xmlns:a16="http://schemas.microsoft.com/office/drawing/2014/main" id="{F7CDD9C8-13F7-5773-F13A-15F903785B1F}"/>
                </a:ext>
              </a:extLst>
            </p:cNvPr>
            <p:cNvSpPr/>
            <p:nvPr/>
          </p:nvSpPr>
          <p:spPr>
            <a:xfrm>
              <a:off x="1845823" y="3774841"/>
              <a:ext cx="72000" cy="71911"/>
            </a:xfrm>
            <a:prstGeom prst="ellipse">
              <a:avLst/>
            </a:prstGeom>
            <a:noFill/>
            <a:ln w="9525">
              <a:solidFill>
                <a:srgbClr val="92D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grpSp>
          <p:nvGrpSpPr>
            <p:cNvPr id="173" name="Sicherung">
              <a:extLst>
                <a:ext uri="{FF2B5EF4-FFF2-40B4-BE49-F238E27FC236}">
                  <a16:creationId xmlns:a16="http://schemas.microsoft.com/office/drawing/2014/main" id="{6860D335-5946-AF9D-4CBE-15F0E49425AE}"/>
                </a:ext>
              </a:extLst>
            </p:cNvPr>
            <p:cNvGrpSpPr/>
            <p:nvPr/>
          </p:nvGrpSpPr>
          <p:grpSpPr>
            <a:xfrm>
              <a:off x="1377423" y="1003777"/>
              <a:ext cx="595577" cy="974128"/>
              <a:chOff x="4839759" y="819029"/>
              <a:chExt cx="595577" cy="974128"/>
            </a:xfrm>
          </p:grpSpPr>
          <p:grpSp>
            <p:nvGrpSpPr>
              <p:cNvPr id="174" name="@eB_Beschriftung">
                <a:extLst>
                  <a:ext uri="{FF2B5EF4-FFF2-40B4-BE49-F238E27FC236}">
                    <a16:creationId xmlns:a16="http://schemas.microsoft.com/office/drawing/2014/main" id="{55E4B820-F4A9-0BC2-ED11-9C776C4FD82A}"/>
                  </a:ext>
                </a:extLst>
              </p:cNvPr>
              <p:cNvGrpSpPr/>
              <p:nvPr/>
            </p:nvGrpSpPr>
            <p:grpSpPr>
              <a:xfrm>
                <a:off x="4839759" y="1339114"/>
                <a:ext cx="416719" cy="454043"/>
                <a:chOff x="1331119" y="824020"/>
                <a:chExt cx="416719" cy="454043"/>
              </a:xfrm>
            </p:grpSpPr>
            <p:sp>
              <p:nvSpPr>
                <p:cNvPr id="179" name="Technische Beschreibung" hidden="1">
                  <a:extLst>
                    <a:ext uri="{FF2B5EF4-FFF2-40B4-BE49-F238E27FC236}">
                      <a16:creationId xmlns:a16="http://schemas.microsoft.com/office/drawing/2014/main" id="{89CB13C3-EE23-E90B-07AB-5964881F4F99}"/>
                    </a:ext>
                  </a:extLst>
                </p:cNvPr>
                <p:cNvSpPr txBox="1"/>
                <p:nvPr/>
              </p:nvSpPr>
              <p:spPr>
                <a:xfrm>
                  <a:off x="1331119" y="1247285"/>
                  <a:ext cx="416719" cy="30778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 anchor="ctr" anchorCtr="0">
                  <a:spAutoFit/>
                </a:bodyPr>
                <a:lstStyle/>
                <a:p>
                  <a:pPr algn="r"/>
                  <a:r>
                    <a:rPr lang="de-DE" sz="2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Sicherung 3P 35A D02</a:t>
                  </a:r>
                </a:p>
              </p:txBody>
            </p:sp>
            <p:sp>
              <p:nvSpPr>
                <p:cNvPr id="180" name="Technischer Wert">
                  <a:extLst>
                    <a:ext uri="{FF2B5EF4-FFF2-40B4-BE49-F238E27FC236}">
                      <a16:creationId xmlns:a16="http://schemas.microsoft.com/office/drawing/2014/main" id="{6F7B8D72-8DA7-1CE9-F310-59AD440C24AD}"/>
                    </a:ext>
                  </a:extLst>
                </p:cNvPr>
                <p:cNvSpPr txBox="1"/>
                <p:nvPr/>
              </p:nvSpPr>
              <p:spPr>
                <a:xfrm>
                  <a:off x="1331119" y="1137757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D02</a:t>
                  </a:r>
                </a:p>
              </p:txBody>
            </p:sp>
            <p:sp>
              <p:nvSpPr>
                <p:cNvPr id="181" name="Technische Daten">
                  <a:extLst>
                    <a:ext uri="{FF2B5EF4-FFF2-40B4-BE49-F238E27FC236}">
                      <a16:creationId xmlns:a16="http://schemas.microsoft.com/office/drawing/2014/main" id="{3D7020A5-7DF3-77FC-5DBB-6043C5CE9967}"/>
                    </a:ext>
                  </a:extLst>
                </p:cNvPr>
                <p:cNvSpPr txBox="1"/>
                <p:nvPr/>
              </p:nvSpPr>
              <p:spPr>
                <a:xfrm>
                  <a:off x="1331119" y="1020758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35A</a:t>
                  </a:r>
                </a:p>
              </p:txBody>
            </p:sp>
            <p:sp>
              <p:nvSpPr>
                <p:cNvPr id="182" name="Polzahl">
                  <a:extLst>
                    <a:ext uri="{FF2B5EF4-FFF2-40B4-BE49-F238E27FC236}">
                      <a16:creationId xmlns:a16="http://schemas.microsoft.com/office/drawing/2014/main" id="{0429A728-B185-62FE-12FA-8627ED9DDF20}"/>
                    </a:ext>
                  </a:extLst>
                </p:cNvPr>
                <p:cNvSpPr txBox="1"/>
                <p:nvPr/>
              </p:nvSpPr>
              <p:spPr>
                <a:xfrm>
                  <a:off x="1331119" y="916505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3P</a:t>
                  </a:r>
                </a:p>
              </p:txBody>
            </p:sp>
            <p:sp>
              <p:nvSpPr>
                <p:cNvPr id="183" name="Kennzeichen">
                  <a:extLst>
                    <a:ext uri="{FF2B5EF4-FFF2-40B4-BE49-F238E27FC236}">
                      <a16:creationId xmlns:a16="http://schemas.microsoft.com/office/drawing/2014/main" id="{8FE9E6FE-8915-DE4E-37B3-BE0D2868A292}"/>
                    </a:ext>
                  </a:extLst>
                </p:cNvPr>
                <p:cNvSpPr txBox="1"/>
                <p:nvPr/>
              </p:nvSpPr>
              <p:spPr>
                <a:xfrm>
                  <a:off x="1331119" y="824020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 anchor="ctr" anchorCtr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F</a:t>
                  </a:r>
                </a:p>
              </p:txBody>
            </p:sp>
          </p:grpSp>
          <p:grpSp>
            <p:nvGrpSpPr>
              <p:cNvPr id="175" name="@eB_Symbol">
                <a:extLst>
                  <a:ext uri="{FF2B5EF4-FFF2-40B4-BE49-F238E27FC236}">
                    <a16:creationId xmlns:a16="http://schemas.microsoft.com/office/drawing/2014/main" id="{42B3F6AB-3663-0B36-0AF5-CE2D156E957F}"/>
                  </a:ext>
                </a:extLst>
              </p:cNvPr>
              <p:cNvGrpSpPr/>
              <p:nvPr/>
            </p:nvGrpSpPr>
            <p:grpSpPr>
              <a:xfrm>
                <a:off x="5280153" y="819029"/>
                <a:ext cx="155183" cy="728784"/>
                <a:chOff x="5280153" y="819029"/>
                <a:chExt cx="155183" cy="728784"/>
              </a:xfrm>
            </p:grpSpPr>
            <p:sp>
              <p:nvSpPr>
                <p:cNvPr id="176" name="Rechteck">
                  <a:extLst>
                    <a:ext uri="{FF2B5EF4-FFF2-40B4-BE49-F238E27FC236}">
                      <a16:creationId xmlns:a16="http://schemas.microsoft.com/office/drawing/2014/main" id="{C005C70F-9C69-8F67-7E75-636121EECE78}"/>
                    </a:ext>
                  </a:extLst>
                </p:cNvPr>
                <p:cNvSpPr/>
                <p:nvPr/>
              </p:nvSpPr>
              <p:spPr>
                <a:xfrm>
                  <a:off x="5280153" y="908809"/>
                  <a:ext cx="136724" cy="514256"/>
                </a:xfrm>
                <a:prstGeom prst="rect">
                  <a:avLst/>
                </a:prstGeom>
                <a:noFill/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dirty="0"/>
                </a:p>
              </p:txBody>
            </p:sp>
            <p:cxnSp>
              <p:nvCxnSpPr>
                <p:cNvPr id="177" name="Verbinder">
                  <a:extLst>
                    <a:ext uri="{FF2B5EF4-FFF2-40B4-BE49-F238E27FC236}">
                      <a16:creationId xmlns:a16="http://schemas.microsoft.com/office/drawing/2014/main" id="{4105B218-B0D1-DF19-9465-4D550CF94F9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346662" y="819029"/>
                  <a:ext cx="0" cy="728784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78" name="Rechteck">
                  <a:extLst>
                    <a:ext uri="{FF2B5EF4-FFF2-40B4-BE49-F238E27FC236}">
                      <a16:creationId xmlns:a16="http://schemas.microsoft.com/office/drawing/2014/main" id="{1C6B5D93-9969-4E24-D212-FE874D522308}"/>
                    </a:ext>
                  </a:extLst>
                </p:cNvPr>
                <p:cNvSpPr/>
                <p:nvPr/>
              </p:nvSpPr>
              <p:spPr>
                <a:xfrm>
                  <a:off x="5280945" y="921576"/>
                  <a:ext cx="154391" cy="472249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</p:grpSp>
      </p:grpSp>
      <p:grpSp>
        <p:nvGrpSpPr>
          <p:cNvPr id="184" name="SI-3P-32-D02">
            <a:extLst>
              <a:ext uri="{FF2B5EF4-FFF2-40B4-BE49-F238E27FC236}">
                <a16:creationId xmlns:a16="http://schemas.microsoft.com/office/drawing/2014/main" id="{D11A298C-342F-FA7D-2793-9E06C8A13BB0}"/>
              </a:ext>
            </a:extLst>
          </p:cNvPr>
          <p:cNvGrpSpPr/>
          <p:nvPr/>
        </p:nvGrpSpPr>
        <p:grpSpPr>
          <a:xfrm>
            <a:off x="5942014" y="477"/>
            <a:ext cx="1160020" cy="3846275"/>
            <a:chOff x="1328738" y="477"/>
            <a:chExt cx="1160020" cy="3846275"/>
          </a:xfrm>
        </p:grpSpPr>
        <p:cxnSp>
          <p:nvCxnSpPr>
            <p:cNvPr id="185" name="Ursprung" hidden="1">
              <a:extLst>
                <a:ext uri="{FF2B5EF4-FFF2-40B4-BE49-F238E27FC236}">
                  <a16:creationId xmlns:a16="http://schemas.microsoft.com/office/drawing/2014/main" id="{1F0A2F34-BDD3-42AD-CB53-EDECD40952CE}"/>
                </a:ext>
              </a:extLst>
            </p:cNvPr>
            <p:cNvCxnSpPr>
              <a:cxnSpLocks/>
            </p:cNvCxnSpPr>
            <p:nvPr/>
          </p:nvCxnSpPr>
          <p:spPr>
            <a:xfrm>
              <a:off x="1328738" y="477"/>
              <a:ext cx="76200" cy="0"/>
            </a:xfrm>
            <a:prstGeom prst="line">
              <a:avLst/>
            </a:prstGeom>
            <a:ln w="3175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Gerader Verbinder">
              <a:extLst>
                <a:ext uri="{FF2B5EF4-FFF2-40B4-BE49-F238E27FC236}">
                  <a16:creationId xmlns:a16="http://schemas.microsoft.com/office/drawing/2014/main" id="{2AAD0881-ABD8-41A1-D739-E64E42D480F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83095" y="395765"/>
              <a:ext cx="2855" cy="608012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Gerader Verbinder">
              <a:extLst>
                <a:ext uri="{FF2B5EF4-FFF2-40B4-BE49-F238E27FC236}">
                  <a16:creationId xmlns:a16="http://schemas.microsoft.com/office/drawing/2014/main" id="{6F7AB9A2-661A-504F-26AD-C011950649D5}"/>
                </a:ext>
              </a:extLst>
            </p:cNvPr>
            <p:cNvCxnSpPr>
              <a:cxnSpLocks/>
            </p:cNvCxnSpPr>
            <p:nvPr/>
          </p:nvCxnSpPr>
          <p:spPr>
            <a:xfrm>
              <a:off x="1335405" y="395765"/>
              <a:ext cx="1153353" cy="0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Gerader Verbinder">
              <a:extLst>
                <a:ext uri="{FF2B5EF4-FFF2-40B4-BE49-F238E27FC236}">
                  <a16:creationId xmlns:a16="http://schemas.microsoft.com/office/drawing/2014/main" id="{C632662F-E3EF-04DB-2FEE-753EBF223C31}"/>
                </a:ext>
              </a:extLst>
            </p:cNvPr>
            <p:cNvCxnSpPr>
              <a:cxnSpLocks/>
            </p:cNvCxnSpPr>
            <p:nvPr/>
          </p:nvCxnSpPr>
          <p:spPr>
            <a:xfrm>
              <a:off x="1882455" y="1732561"/>
              <a:ext cx="640" cy="2039496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89" name="Klemme allgemein">
              <a:extLst>
                <a:ext uri="{FF2B5EF4-FFF2-40B4-BE49-F238E27FC236}">
                  <a16:creationId xmlns:a16="http://schemas.microsoft.com/office/drawing/2014/main" id="{291D55E2-A3A9-950F-C203-E99DF47FCC50}"/>
                </a:ext>
              </a:extLst>
            </p:cNvPr>
            <p:cNvSpPr/>
            <p:nvPr/>
          </p:nvSpPr>
          <p:spPr>
            <a:xfrm>
              <a:off x="1845823" y="3774841"/>
              <a:ext cx="72000" cy="71911"/>
            </a:xfrm>
            <a:prstGeom prst="ellipse">
              <a:avLst/>
            </a:prstGeom>
            <a:noFill/>
            <a:ln w="9525">
              <a:solidFill>
                <a:srgbClr val="92D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grpSp>
          <p:nvGrpSpPr>
            <p:cNvPr id="190" name="Sicherung">
              <a:extLst>
                <a:ext uri="{FF2B5EF4-FFF2-40B4-BE49-F238E27FC236}">
                  <a16:creationId xmlns:a16="http://schemas.microsoft.com/office/drawing/2014/main" id="{0542EAB8-CE6C-4AF9-DE39-A0FA9DAF0DE5}"/>
                </a:ext>
              </a:extLst>
            </p:cNvPr>
            <p:cNvGrpSpPr/>
            <p:nvPr/>
          </p:nvGrpSpPr>
          <p:grpSpPr>
            <a:xfrm>
              <a:off x="1377423" y="1003777"/>
              <a:ext cx="595577" cy="974128"/>
              <a:chOff x="4839759" y="819029"/>
              <a:chExt cx="595577" cy="974128"/>
            </a:xfrm>
          </p:grpSpPr>
          <p:grpSp>
            <p:nvGrpSpPr>
              <p:cNvPr id="191" name="@eB_Beschriftung">
                <a:extLst>
                  <a:ext uri="{FF2B5EF4-FFF2-40B4-BE49-F238E27FC236}">
                    <a16:creationId xmlns:a16="http://schemas.microsoft.com/office/drawing/2014/main" id="{F094D5AE-357B-2369-815E-EFE2704FF59B}"/>
                  </a:ext>
                </a:extLst>
              </p:cNvPr>
              <p:cNvGrpSpPr/>
              <p:nvPr/>
            </p:nvGrpSpPr>
            <p:grpSpPr>
              <a:xfrm>
                <a:off x="4839759" y="1339114"/>
                <a:ext cx="416719" cy="454043"/>
                <a:chOff x="1331119" y="824020"/>
                <a:chExt cx="416719" cy="454043"/>
              </a:xfrm>
            </p:grpSpPr>
            <p:sp>
              <p:nvSpPr>
                <p:cNvPr id="196" name="Technische Beschreibung" hidden="1">
                  <a:extLst>
                    <a:ext uri="{FF2B5EF4-FFF2-40B4-BE49-F238E27FC236}">
                      <a16:creationId xmlns:a16="http://schemas.microsoft.com/office/drawing/2014/main" id="{424CA7EF-A132-5183-3848-F4B2A69DE3FB}"/>
                    </a:ext>
                  </a:extLst>
                </p:cNvPr>
                <p:cNvSpPr txBox="1"/>
                <p:nvPr/>
              </p:nvSpPr>
              <p:spPr>
                <a:xfrm>
                  <a:off x="1331119" y="1247285"/>
                  <a:ext cx="416719" cy="30778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 anchor="ctr" anchorCtr="0">
                  <a:spAutoFit/>
                </a:bodyPr>
                <a:lstStyle/>
                <a:p>
                  <a:pPr algn="r"/>
                  <a:r>
                    <a:rPr lang="de-DE" sz="2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Sicherung 3P 32A D02</a:t>
                  </a:r>
                </a:p>
              </p:txBody>
            </p:sp>
            <p:sp>
              <p:nvSpPr>
                <p:cNvPr id="197" name="Technischer Wert">
                  <a:extLst>
                    <a:ext uri="{FF2B5EF4-FFF2-40B4-BE49-F238E27FC236}">
                      <a16:creationId xmlns:a16="http://schemas.microsoft.com/office/drawing/2014/main" id="{0C3270A9-8940-C7D4-603C-2986F4BDF053}"/>
                    </a:ext>
                  </a:extLst>
                </p:cNvPr>
                <p:cNvSpPr txBox="1"/>
                <p:nvPr/>
              </p:nvSpPr>
              <p:spPr>
                <a:xfrm>
                  <a:off x="1331119" y="1137757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D02</a:t>
                  </a:r>
                </a:p>
              </p:txBody>
            </p:sp>
            <p:sp>
              <p:nvSpPr>
                <p:cNvPr id="198" name="Technische Daten">
                  <a:extLst>
                    <a:ext uri="{FF2B5EF4-FFF2-40B4-BE49-F238E27FC236}">
                      <a16:creationId xmlns:a16="http://schemas.microsoft.com/office/drawing/2014/main" id="{2F319B10-3593-79C8-C789-0B8EE0A5B033}"/>
                    </a:ext>
                  </a:extLst>
                </p:cNvPr>
                <p:cNvSpPr txBox="1"/>
                <p:nvPr/>
              </p:nvSpPr>
              <p:spPr>
                <a:xfrm>
                  <a:off x="1331119" y="1020758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32A</a:t>
                  </a:r>
                </a:p>
              </p:txBody>
            </p:sp>
            <p:sp>
              <p:nvSpPr>
                <p:cNvPr id="199" name="Polzahl">
                  <a:extLst>
                    <a:ext uri="{FF2B5EF4-FFF2-40B4-BE49-F238E27FC236}">
                      <a16:creationId xmlns:a16="http://schemas.microsoft.com/office/drawing/2014/main" id="{A5C39F96-836E-A0FF-4685-D9243F901FAD}"/>
                    </a:ext>
                  </a:extLst>
                </p:cNvPr>
                <p:cNvSpPr txBox="1"/>
                <p:nvPr/>
              </p:nvSpPr>
              <p:spPr>
                <a:xfrm>
                  <a:off x="1331119" y="916505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3P</a:t>
                  </a:r>
                </a:p>
              </p:txBody>
            </p:sp>
            <p:sp>
              <p:nvSpPr>
                <p:cNvPr id="200" name="Kennzeichen">
                  <a:extLst>
                    <a:ext uri="{FF2B5EF4-FFF2-40B4-BE49-F238E27FC236}">
                      <a16:creationId xmlns:a16="http://schemas.microsoft.com/office/drawing/2014/main" id="{D10C3767-4A13-AD6C-189B-F35057150B8D}"/>
                    </a:ext>
                  </a:extLst>
                </p:cNvPr>
                <p:cNvSpPr txBox="1"/>
                <p:nvPr/>
              </p:nvSpPr>
              <p:spPr>
                <a:xfrm>
                  <a:off x="1331119" y="824020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 anchor="ctr" anchorCtr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F</a:t>
                  </a:r>
                </a:p>
              </p:txBody>
            </p:sp>
          </p:grpSp>
          <p:grpSp>
            <p:nvGrpSpPr>
              <p:cNvPr id="192" name="@eB_Symbol">
                <a:extLst>
                  <a:ext uri="{FF2B5EF4-FFF2-40B4-BE49-F238E27FC236}">
                    <a16:creationId xmlns:a16="http://schemas.microsoft.com/office/drawing/2014/main" id="{04B15A0A-CB36-A865-12C3-64A6B3EE202B}"/>
                  </a:ext>
                </a:extLst>
              </p:cNvPr>
              <p:cNvGrpSpPr/>
              <p:nvPr/>
            </p:nvGrpSpPr>
            <p:grpSpPr>
              <a:xfrm>
                <a:off x="5280153" y="819029"/>
                <a:ext cx="155183" cy="728784"/>
                <a:chOff x="5280153" y="819029"/>
                <a:chExt cx="155183" cy="728784"/>
              </a:xfrm>
            </p:grpSpPr>
            <p:sp>
              <p:nvSpPr>
                <p:cNvPr id="193" name="Rechteck">
                  <a:extLst>
                    <a:ext uri="{FF2B5EF4-FFF2-40B4-BE49-F238E27FC236}">
                      <a16:creationId xmlns:a16="http://schemas.microsoft.com/office/drawing/2014/main" id="{B2EAE592-F2DC-71FC-431F-EACDFDE7409F}"/>
                    </a:ext>
                  </a:extLst>
                </p:cNvPr>
                <p:cNvSpPr/>
                <p:nvPr/>
              </p:nvSpPr>
              <p:spPr>
                <a:xfrm>
                  <a:off x="5280153" y="908809"/>
                  <a:ext cx="136724" cy="514256"/>
                </a:xfrm>
                <a:prstGeom prst="rect">
                  <a:avLst/>
                </a:prstGeom>
                <a:noFill/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dirty="0"/>
                </a:p>
              </p:txBody>
            </p:sp>
            <p:cxnSp>
              <p:nvCxnSpPr>
                <p:cNvPr id="194" name="Verbinder">
                  <a:extLst>
                    <a:ext uri="{FF2B5EF4-FFF2-40B4-BE49-F238E27FC236}">
                      <a16:creationId xmlns:a16="http://schemas.microsoft.com/office/drawing/2014/main" id="{1D775AE9-257C-B40D-FB1B-2F418E5EAF6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346662" y="819029"/>
                  <a:ext cx="0" cy="728784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95" name="Rechteck">
                  <a:extLst>
                    <a:ext uri="{FF2B5EF4-FFF2-40B4-BE49-F238E27FC236}">
                      <a16:creationId xmlns:a16="http://schemas.microsoft.com/office/drawing/2014/main" id="{50392DFF-6553-A8D6-356D-1FF15FC7ED69}"/>
                    </a:ext>
                  </a:extLst>
                </p:cNvPr>
                <p:cNvSpPr/>
                <p:nvPr/>
              </p:nvSpPr>
              <p:spPr>
                <a:xfrm>
                  <a:off x="5280945" y="921576"/>
                  <a:ext cx="154391" cy="472249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</p:grpSp>
      </p:grpSp>
      <p:grpSp>
        <p:nvGrpSpPr>
          <p:cNvPr id="201" name="SI-3P-20-D02">
            <a:extLst>
              <a:ext uri="{FF2B5EF4-FFF2-40B4-BE49-F238E27FC236}">
                <a16:creationId xmlns:a16="http://schemas.microsoft.com/office/drawing/2014/main" id="{BBB90D2F-60B4-BCE8-BB68-B970A596B6AD}"/>
              </a:ext>
            </a:extLst>
          </p:cNvPr>
          <p:cNvGrpSpPr/>
          <p:nvPr/>
        </p:nvGrpSpPr>
        <p:grpSpPr>
          <a:xfrm>
            <a:off x="7097714" y="477"/>
            <a:ext cx="1160020" cy="3846275"/>
            <a:chOff x="1328738" y="477"/>
            <a:chExt cx="1160020" cy="3846275"/>
          </a:xfrm>
        </p:grpSpPr>
        <p:cxnSp>
          <p:nvCxnSpPr>
            <p:cNvPr id="202" name="Ursprung" hidden="1">
              <a:extLst>
                <a:ext uri="{FF2B5EF4-FFF2-40B4-BE49-F238E27FC236}">
                  <a16:creationId xmlns:a16="http://schemas.microsoft.com/office/drawing/2014/main" id="{C19C54BF-6856-4731-25AA-31EF639CB775}"/>
                </a:ext>
              </a:extLst>
            </p:cNvPr>
            <p:cNvCxnSpPr>
              <a:cxnSpLocks/>
            </p:cNvCxnSpPr>
            <p:nvPr/>
          </p:nvCxnSpPr>
          <p:spPr>
            <a:xfrm>
              <a:off x="1328738" y="477"/>
              <a:ext cx="76200" cy="0"/>
            </a:xfrm>
            <a:prstGeom prst="line">
              <a:avLst/>
            </a:prstGeom>
            <a:ln w="3175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3" name="Gerader Verbinder">
              <a:extLst>
                <a:ext uri="{FF2B5EF4-FFF2-40B4-BE49-F238E27FC236}">
                  <a16:creationId xmlns:a16="http://schemas.microsoft.com/office/drawing/2014/main" id="{1E1D1AE1-DBB7-63C2-19BF-689FEEC9B65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83095" y="395765"/>
              <a:ext cx="2855" cy="608012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4" name="Gerader Verbinder">
              <a:extLst>
                <a:ext uri="{FF2B5EF4-FFF2-40B4-BE49-F238E27FC236}">
                  <a16:creationId xmlns:a16="http://schemas.microsoft.com/office/drawing/2014/main" id="{551EBAC8-1662-E1C3-168E-E7A22DAF021C}"/>
                </a:ext>
              </a:extLst>
            </p:cNvPr>
            <p:cNvCxnSpPr>
              <a:cxnSpLocks/>
            </p:cNvCxnSpPr>
            <p:nvPr/>
          </p:nvCxnSpPr>
          <p:spPr>
            <a:xfrm>
              <a:off x="1335405" y="395765"/>
              <a:ext cx="1153353" cy="0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5" name="Gerader Verbinder">
              <a:extLst>
                <a:ext uri="{FF2B5EF4-FFF2-40B4-BE49-F238E27FC236}">
                  <a16:creationId xmlns:a16="http://schemas.microsoft.com/office/drawing/2014/main" id="{2020B68D-356D-FF5F-2E94-CF2410C351FF}"/>
                </a:ext>
              </a:extLst>
            </p:cNvPr>
            <p:cNvCxnSpPr>
              <a:cxnSpLocks/>
            </p:cNvCxnSpPr>
            <p:nvPr/>
          </p:nvCxnSpPr>
          <p:spPr>
            <a:xfrm>
              <a:off x="1882455" y="1732561"/>
              <a:ext cx="640" cy="2039496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06" name="Klemme allgemein">
              <a:extLst>
                <a:ext uri="{FF2B5EF4-FFF2-40B4-BE49-F238E27FC236}">
                  <a16:creationId xmlns:a16="http://schemas.microsoft.com/office/drawing/2014/main" id="{1545CCAA-0E27-C132-93E2-F977B55E4B68}"/>
                </a:ext>
              </a:extLst>
            </p:cNvPr>
            <p:cNvSpPr/>
            <p:nvPr/>
          </p:nvSpPr>
          <p:spPr>
            <a:xfrm>
              <a:off x="1845823" y="3774841"/>
              <a:ext cx="72000" cy="71911"/>
            </a:xfrm>
            <a:prstGeom prst="ellipse">
              <a:avLst/>
            </a:prstGeom>
            <a:noFill/>
            <a:ln w="9525">
              <a:solidFill>
                <a:srgbClr val="92D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grpSp>
          <p:nvGrpSpPr>
            <p:cNvPr id="207" name="Sicherung">
              <a:extLst>
                <a:ext uri="{FF2B5EF4-FFF2-40B4-BE49-F238E27FC236}">
                  <a16:creationId xmlns:a16="http://schemas.microsoft.com/office/drawing/2014/main" id="{6E5C8910-4BDA-91CC-C24F-718F52AB4035}"/>
                </a:ext>
              </a:extLst>
            </p:cNvPr>
            <p:cNvGrpSpPr/>
            <p:nvPr/>
          </p:nvGrpSpPr>
          <p:grpSpPr>
            <a:xfrm>
              <a:off x="1377423" y="1003777"/>
              <a:ext cx="595577" cy="974128"/>
              <a:chOff x="4839759" y="819029"/>
              <a:chExt cx="595577" cy="974128"/>
            </a:xfrm>
          </p:grpSpPr>
          <p:grpSp>
            <p:nvGrpSpPr>
              <p:cNvPr id="208" name="@eB_Beschriftung">
                <a:extLst>
                  <a:ext uri="{FF2B5EF4-FFF2-40B4-BE49-F238E27FC236}">
                    <a16:creationId xmlns:a16="http://schemas.microsoft.com/office/drawing/2014/main" id="{55613F5B-357F-350F-8391-38CC6DCFE600}"/>
                  </a:ext>
                </a:extLst>
              </p:cNvPr>
              <p:cNvGrpSpPr/>
              <p:nvPr/>
            </p:nvGrpSpPr>
            <p:grpSpPr>
              <a:xfrm>
                <a:off x="4839759" y="1339114"/>
                <a:ext cx="416719" cy="454043"/>
                <a:chOff x="1331119" y="824020"/>
                <a:chExt cx="416719" cy="454043"/>
              </a:xfrm>
            </p:grpSpPr>
            <p:sp>
              <p:nvSpPr>
                <p:cNvPr id="213" name="Technische Beschreibung" hidden="1">
                  <a:extLst>
                    <a:ext uri="{FF2B5EF4-FFF2-40B4-BE49-F238E27FC236}">
                      <a16:creationId xmlns:a16="http://schemas.microsoft.com/office/drawing/2014/main" id="{593311DE-411E-794B-D499-9F66CF62F30E}"/>
                    </a:ext>
                  </a:extLst>
                </p:cNvPr>
                <p:cNvSpPr txBox="1"/>
                <p:nvPr/>
              </p:nvSpPr>
              <p:spPr>
                <a:xfrm>
                  <a:off x="1331119" y="1247285"/>
                  <a:ext cx="416719" cy="30778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 anchor="ctr" anchorCtr="0">
                  <a:spAutoFit/>
                </a:bodyPr>
                <a:lstStyle/>
                <a:p>
                  <a:pPr algn="r"/>
                  <a:r>
                    <a:rPr lang="de-DE" sz="2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Sicherung 3P 20A D02</a:t>
                  </a:r>
                </a:p>
              </p:txBody>
            </p:sp>
            <p:sp>
              <p:nvSpPr>
                <p:cNvPr id="214" name="Technischer Wert">
                  <a:extLst>
                    <a:ext uri="{FF2B5EF4-FFF2-40B4-BE49-F238E27FC236}">
                      <a16:creationId xmlns:a16="http://schemas.microsoft.com/office/drawing/2014/main" id="{2C80BBB8-E7ED-EDA3-0BD1-3F60879E2DC0}"/>
                    </a:ext>
                  </a:extLst>
                </p:cNvPr>
                <p:cNvSpPr txBox="1"/>
                <p:nvPr/>
              </p:nvSpPr>
              <p:spPr>
                <a:xfrm>
                  <a:off x="1331119" y="1137757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D02</a:t>
                  </a:r>
                </a:p>
              </p:txBody>
            </p:sp>
            <p:sp>
              <p:nvSpPr>
                <p:cNvPr id="215" name="Technische Daten">
                  <a:extLst>
                    <a:ext uri="{FF2B5EF4-FFF2-40B4-BE49-F238E27FC236}">
                      <a16:creationId xmlns:a16="http://schemas.microsoft.com/office/drawing/2014/main" id="{EBE46B6A-CBA7-4B89-EC05-F4F2A59AF774}"/>
                    </a:ext>
                  </a:extLst>
                </p:cNvPr>
                <p:cNvSpPr txBox="1"/>
                <p:nvPr/>
              </p:nvSpPr>
              <p:spPr>
                <a:xfrm>
                  <a:off x="1331119" y="1020758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20A</a:t>
                  </a:r>
                </a:p>
              </p:txBody>
            </p:sp>
            <p:sp>
              <p:nvSpPr>
                <p:cNvPr id="216" name="Polzahl">
                  <a:extLst>
                    <a:ext uri="{FF2B5EF4-FFF2-40B4-BE49-F238E27FC236}">
                      <a16:creationId xmlns:a16="http://schemas.microsoft.com/office/drawing/2014/main" id="{C4830A27-1DE0-7C59-86C6-3028751C5C73}"/>
                    </a:ext>
                  </a:extLst>
                </p:cNvPr>
                <p:cNvSpPr txBox="1"/>
                <p:nvPr/>
              </p:nvSpPr>
              <p:spPr>
                <a:xfrm>
                  <a:off x="1331119" y="916505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3P</a:t>
                  </a:r>
                </a:p>
              </p:txBody>
            </p:sp>
            <p:sp>
              <p:nvSpPr>
                <p:cNvPr id="217" name="Kennzeichen">
                  <a:extLst>
                    <a:ext uri="{FF2B5EF4-FFF2-40B4-BE49-F238E27FC236}">
                      <a16:creationId xmlns:a16="http://schemas.microsoft.com/office/drawing/2014/main" id="{4BB96AF2-6ED4-B32C-00EB-F578880B8573}"/>
                    </a:ext>
                  </a:extLst>
                </p:cNvPr>
                <p:cNvSpPr txBox="1"/>
                <p:nvPr/>
              </p:nvSpPr>
              <p:spPr>
                <a:xfrm>
                  <a:off x="1331119" y="824020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 anchor="ctr" anchorCtr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F</a:t>
                  </a:r>
                </a:p>
              </p:txBody>
            </p:sp>
          </p:grpSp>
          <p:grpSp>
            <p:nvGrpSpPr>
              <p:cNvPr id="209" name="@eB_Symbol">
                <a:extLst>
                  <a:ext uri="{FF2B5EF4-FFF2-40B4-BE49-F238E27FC236}">
                    <a16:creationId xmlns:a16="http://schemas.microsoft.com/office/drawing/2014/main" id="{1ED94A62-D9F5-DEFA-BA5A-F9FF1802E75D}"/>
                  </a:ext>
                </a:extLst>
              </p:cNvPr>
              <p:cNvGrpSpPr/>
              <p:nvPr/>
            </p:nvGrpSpPr>
            <p:grpSpPr>
              <a:xfrm>
                <a:off x="5280153" y="819029"/>
                <a:ext cx="155183" cy="728784"/>
                <a:chOff x="5280153" y="819029"/>
                <a:chExt cx="155183" cy="728784"/>
              </a:xfrm>
            </p:grpSpPr>
            <p:sp>
              <p:nvSpPr>
                <p:cNvPr id="210" name="Rechteck">
                  <a:extLst>
                    <a:ext uri="{FF2B5EF4-FFF2-40B4-BE49-F238E27FC236}">
                      <a16:creationId xmlns:a16="http://schemas.microsoft.com/office/drawing/2014/main" id="{0DFCA73A-3446-F5DF-9921-403F748A96A3}"/>
                    </a:ext>
                  </a:extLst>
                </p:cNvPr>
                <p:cNvSpPr/>
                <p:nvPr/>
              </p:nvSpPr>
              <p:spPr>
                <a:xfrm>
                  <a:off x="5280153" y="908809"/>
                  <a:ext cx="136724" cy="514256"/>
                </a:xfrm>
                <a:prstGeom prst="rect">
                  <a:avLst/>
                </a:prstGeom>
                <a:noFill/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dirty="0"/>
                </a:p>
              </p:txBody>
            </p:sp>
            <p:cxnSp>
              <p:nvCxnSpPr>
                <p:cNvPr id="211" name="Verbinder">
                  <a:extLst>
                    <a:ext uri="{FF2B5EF4-FFF2-40B4-BE49-F238E27FC236}">
                      <a16:creationId xmlns:a16="http://schemas.microsoft.com/office/drawing/2014/main" id="{839658F8-8413-AC9B-2A4A-43A163F03F0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346662" y="819029"/>
                  <a:ext cx="0" cy="728784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12" name="Rechteck">
                  <a:extLst>
                    <a:ext uri="{FF2B5EF4-FFF2-40B4-BE49-F238E27FC236}">
                      <a16:creationId xmlns:a16="http://schemas.microsoft.com/office/drawing/2014/main" id="{75474F02-4FCE-26DD-2D70-11C120662517}"/>
                    </a:ext>
                  </a:extLst>
                </p:cNvPr>
                <p:cNvSpPr/>
                <p:nvPr/>
              </p:nvSpPr>
              <p:spPr>
                <a:xfrm>
                  <a:off x="5280945" y="921576"/>
                  <a:ext cx="154391" cy="472249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10974217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le1">
            <a:extLst>
              <a:ext uri="{FF2B5EF4-FFF2-40B4-BE49-F238E27FC236}">
                <a16:creationId xmlns:a16="http://schemas.microsoft.com/office/drawing/2014/main" id="{103A6796-EF03-8D58-9CA3-B7F20FA798A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11815261"/>
              </p:ext>
            </p:extLst>
          </p:nvPr>
        </p:nvGraphicFramePr>
        <p:xfrm>
          <a:off x="-187" y="4183791"/>
          <a:ext cx="10692000" cy="250200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332000">
                  <a:extLst>
                    <a:ext uri="{9D8B030D-6E8A-4147-A177-3AD203B41FA5}">
                      <a16:colId xmlns:a16="http://schemas.microsoft.com/office/drawing/2014/main" val="1236879496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1864879429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2021078603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246055632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4277858544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2041695312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3510041217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2803176600"/>
                    </a:ext>
                  </a:extLst>
                </a:gridCol>
                <a:gridCol w="1296000">
                  <a:extLst>
                    <a:ext uri="{9D8B030D-6E8A-4147-A177-3AD203B41FA5}">
                      <a16:colId xmlns:a16="http://schemas.microsoft.com/office/drawing/2014/main" val="132691794"/>
                    </a:ext>
                  </a:extLst>
                </a:gridCol>
              </a:tblGrid>
              <a:tr h="216000">
                <a:tc>
                  <a:txBody>
                    <a:bodyPr/>
                    <a:lstStyle/>
                    <a:p>
                      <a:pPr algn="ctr"/>
                      <a:r>
                        <a:rPr lang="de-DE" sz="800" b="1" dirty="0"/>
                        <a:t>Stromkreis</a:t>
                      </a:r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800" dirty="0">
                          <a:latin typeface="+mn-lt"/>
                        </a:rPr>
                        <a:t>RCD-2P-25-30</a:t>
                      </a: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800" dirty="0">
                          <a:latin typeface="+mn-lt"/>
                        </a:rPr>
                        <a:t>RCD-4P-40-30</a:t>
                      </a: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57768199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/>
                      <a:r>
                        <a:rPr lang="de-DE" sz="800" b="1" dirty="0"/>
                        <a:t>Leistung</a:t>
                      </a:r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85711099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/>
                      <a:r>
                        <a:rPr lang="de-DE" sz="800" b="1" dirty="0"/>
                        <a:t>Kabel</a:t>
                      </a:r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23441067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/>
                      <a:r>
                        <a:rPr lang="de-DE" sz="800" b="1" dirty="0"/>
                        <a:t>Länge</a:t>
                      </a:r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47353041"/>
                  </a:ext>
                </a:extLst>
              </a:tr>
              <a:tr h="756000">
                <a:tc>
                  <a:txBody>
                    <a:bodyPr/>
                    <a:lstStyle/>
                    <a:p>
                      <a:pPr algn="ctr"/>
                      <a:r>
                        <a:rPr lang="de-DE" sz="800" b="1" dirty="0"/>
                        <a:t>Lastname</a:t>
                      </a:r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10643188"/>
                  </a:ext>
                </a:extLst>
              </a:tr>
              <a:tr h="882000">
                <a:tc>
                  <a:txBody>
                    <a:bodyPr/>
                    <a:lstStyle/>
                    <a:p>
                      <a:pPr algn="ctr"/>
                      <a:r>
                        <a:rPr lang="de-DE" sz="800" b="1" dirty="0"/>
                        <a:t>Notiz</a:t>
                      </a:r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12529861"/>
                  </a:ext>
                </a:extLst>
              </a:tr>
            </a:tbl>
          </a:graphicData>
        </a:graphic>
      </p:graphicFrame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BC03ED3-4830-32CF-3FCA-046F19F45E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544053" y="7259456"/>
            <a:ext cx="1147760" cy="279751"/>
          </a:xfrm>
        </p:spPr>
        <p:txBody>
          <a:bodyPr/>
          <a:lstStyle/>
          <a:p>
            <a:fld id="{B8E65DF0-49BC-4DF6-A43C-30F76DE2B702}" type="slidenum">
              <a:rPr lang="de-DE" smtClean="0"/>
              <a:t>6</a:t>
            </a:fld>
            <a:endParaRPr lang="de-DE" dirty="0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87FA0327-4E50-D39D-436C-765DA1D357E1}"/>
              </a:ext>
            </a:extLst>
          </p:cNvPr>
          <p:cNvSpPr txBox="1"/>
          <p:nvPr/>
        </p:nvSpPr>
        <p:spPr>
          <a:xfrm>
            <a:off x="2324100" y="6712307"/>
            <a:ext cx="3952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Abgänge RCD</a:t>
            </a:r>
          </a:p>
        </p:txBody>
      </p:sp>
      <p:sp>
        <p:nvSpPr>
          <p:cNvPr id="3" name="@eB_Panel">
            <a:extLst>
              <a:ext uri="{FF2B5EF4-FFF2-40B4-BE49-F238E27FC236}">
                <a16:creationId xmlns:a16="http://schemas.microsoft.com/office/drawing/2014/main" id="{78B51D71-279E-A2DC-D2D8-BFAC148F3B59}"/>
              </a:ext>
            </a:extLst>
          </p:cNvPr>
          <p:cNvSpPr txBox="1"/>
          <p:nvPr/>
        </p:nvSpPr>
        <p:spPr>
          <a:xfrm>
            <a:off x="8307422" y="6712307"/>
            <a:ext cx="238439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de-DE" dirty="0"/>
              <a:t>Verteilung</a:t>
            </a:r>
          </a:p>
        </p:txBody>
      </p:sp>
      <p:sp>
        <p:nvSpPr>
          <p:cNvPr id="6" name="Datumsplatzhalter 5">
            <a:extLst>
              <a:ext uri="{FF2B5EF4-FFF2-40B4-BE49-F238E27FC236}">
                <a16:creationId xmlns:a16="http://schemas.microsoft.com/office/drawing/2014/main" id="{B3A61776-3F0B-2430-E3AF-6494BC5CA391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109191FE-6F5A-4E25-8730-11A06283FF30}" type="datetime1">
              <a:rPr lang="de-DE" smtClean="0"/>
              <a:t>15.07.2026</a:t>
            </a:fld>
            <a:endParaRPr lang="de-DE" dirty="0"/>
          </a:p>
        </p:txBody>
      </p:sp>
      <p:grpSp>
        <p:nvGrpSpPr>
          <p:cNvPr id="139" name="RCD-2P-25-30">
            <a:extLst>
              <a:ext uri="{FF2B5EF4-FFF2-40B4-BE49-F238E27FC236}">
                <a16:creationId xmlns:a16="http://schemas.microsoft.com/office/drawing/2014/main" id="{57276425-6B44-4FCA-80CF-D85002446B12}"/>
              </a:ext>
            </a:extLst>
          </p:cNvPr>
          <p:cNvGrpSpPr/>
          <p:nvPr/>
        </p:nvGrpSpPr>
        <p:grpSpPr>
          <a:xfrm>
            <a:off x="1320800" y="477"/>
            <a:ext cx="1168400" cy="2480786"/>
            <a:chOff x="1320800" y="477"/>
            <a:chExt cx="1168400" cy="2480786"/>
          </a:xfrm>
        </p:grpSpPr>
        <p:cxnSp>
          <p:nvCxnSpPr>
            <p:cNvPr id="62" name="Ursprung" hidden="1">
              <a:extLst>
                <a:ext uri="{FF2B5EF4-FFF2-40B4-BE49-F238E27FC236}">
                  <a16:creationId xmlns:a16="http://schemas.microsoft.com/office/drawing/2014/main" id="{3A2CA00D-30B5-9927-567E-DEAF41D2C3A5}"/>
                </a:ext>
              </a:extLst>
            </p:cNvPr>
            <p:cNvCxnSpPr>
              <a:cxnSpLocks/>
            </p:cNvCxnSpPr>
            <p:nvPr/>
          </p:nvCxnSpPr>
          <p:spPr>
            <a:xfrm>
              <a:off x="1328738" y="477"/>
              <a:ext cx="76200" cy="0"/>
            </a:xfrm>
            <a:prstGeom prst="line">
              <a:avLst/>
            </a:prstGeom>
            <a:ln w="3175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Gerader Verbinder">
              <a:extLst>
                <a:ext uri="{FF2B5EF4-FFF2-40B4-BE49-F238E27FC236}">
                  <a16:creationId xmlns:a16="http://schemas.microsoft.com/office/drawing/2014/main" id="{0CD600D6-5E6B-1297-081A-7291E0D18FE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83095" y="394332"/>
              <a:ext cx="0" cy="609445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Gerader Verbinder">
              <a:extLst>
                <a:ext uri="{FF2B5EF4-FFF2-40B4-BE49-F238E27FC236}">
                  <a16:creationId xmlns:a16="http://schemas.microsoft.com/office/drawing/2014/main" id="{32F6B58B-379E-B274-8923-982F89CAB9DD}"/>
                </a:ext>
              </a:extLst>
            </p:cNvPr>
            <p:cNvCxnSpPr>
              <a:cxnSpLocks/>
            </p:cNvCxnSpPr>
            <p:nvPr/>
          </p:nvCxnSpPr>
          <p:spPr>
            <a:xfrm>
              <a:off x="1320800" y="394332"/>
              <a:ext cx="561023" cy="1433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Gerader Verbinder">
              <a:extLst>
                <a:ext uri="{FF2B5EF4-FFF2-40B4-BE49-F238E27FC236}">
                  <a16:creationId xmlns:a16="http://schemas.microsoft.com/office/drawing/2014/main" id="{EE4742CD-A91F-2057-EBE4-4BF1D4047EA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881823" y="1708712"/>
              <a:ext cx="793" cy="772551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Gerader Verbinder">
              <a:extLst>
                <a:ext uri="{FF2B5EF4-FFF2-40B4-BE49-F238E27FC236}">
                  <a16:creationId xmlns:a16="http://schemas.microsoft.com/office/drawing/2014/main" id="{F46E2656-1B29-879A-A2E4-1DEF6F108C6F}"/>
                </a:ext>
              </a:extLst>
            </p:cNvPr>
            <p:cNvCxnSpPr>
              <a:cxnSpLocks/>
            </p:cNvCxnSpPr>
            <p:nvPr/>
          </p:nvCxnSpPr>
          <p:spPr>
            <a:xfrm>
              <a:off x="2239486" y="395765"/>
              <a:ext cx="249714" cy="0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Gerader Verbinder">
              <a:extLst>
                <a:ext uri="{FF2B5EF4-FFF2-40B4-BE49-F238E27FC236}">
                  <a16:creationId xmlns:a16="http://schemas.microsoft.com/office/drawing/2014/main" id="{D1CC19F4-07AA-5A39-8E58-F1B1B533450C}"/>
                </a:ext>
              </a:extLst>
            </p:cNvPr>
            <p:cNvCxnSpPr>
              <a:cxnSpLocks/>
            </p:cNvCxnSpPr>
            <p:nvPr/>
          </p:nvCxnSpPr>
          <p:spPr>
            <a:xfrm>
              <a:off x="1881823" y="2481263"/>
              <a:ext cx="357663" cy="0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Gerader Verbinder">
              <a:extLst>
                <a:ext uri="{FF2B5EF4-FFF2-40B4-BE49-F238E27FC236}">
                  <a16:creationId xmlns:a16="http://schemas.microsoft.com/office/drawing/2014/main" id="{3C14592D-8410-B861-1CA4-21066128113B}"/>
                </a:ext>
              </a:extLst>
            </p:cNvPr>
            <p:cNvCxnSpPr/>
            <p:nvPr/>
          </p:nvCxnSpPr>
          <p:spPr>
            <a:xfrm flipV="1">
              <a:off x="2239486" y="394332"/>
              <a:ext cx="0" cy="2086931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6" name="RCD">
              <a:extLst>
                <a:ext uri="{FF2B5EF4-FFF2-40B4-BE49-F238E27FC236}">
                  <a16:creationId xmlns:a16="http://schemas.microsoft.com/office/drawing/2014/main" id="{E1DACA68-B53C-3C20-74BD-3144CE708170}"/>
                </a:ext>
              </a:extLst>
            </p:cNvPr>
            <p:cNvGrpSpPr/>
            <p:nvPr/>
          </p:nvGrpSpPr>
          <p:grpSpPr>
            <a:xfrm>
              <a:off x="1404758" y="1001386"/>
              <a:ext cx="479987" cy="961719"/>
              <a:chOff x="3766975" y="827088"/>
              <a:chExt cx="479987" cy="961719"/>
            </a:xfrm>
          </p:grpSpPr>
          <p:grpSp>
            <p:nvGrpSpPr>
              <p:cNvPr id="77" name="@eB_Symbol">
                <a:extLst>
                  <a:ext uri="{FF2B5EF4-FFF2-40B4-BE49-F238E27FC236}">
                    <a16:creationId xmlns:a16="http://schemas.microsoft.com/office/drawing/2014/main" id="{A07D4E31-F175-17C5-C320-B782C2310869}"/>
                  </a:ext>
                </a:extLst>
              </p:cNvPr>
              <p:cNvGrpSpPr/>
              <p:nvPr/>
            </p:nvGrpSpPr>
            <p:grpSpPr>
              <a:xfrm>
                <a:off x="3954652" y="827088"/>
                <a:ext cx="292310" cy="715400"/>
                <a:chOff x="3954652" y="827088"/>
                <a:chExt cx="292310" cy="715400"/>
              </a:xfrm>
            </p:grpSpPr>
            <p:cxnSp>
              <p:nvCxnSpPr>
                <p:cNvPr id="87" name="Verbinder">
                  <a:extLst>
                    <a:ext uri="{FF2B5EF4-FFF2-40B4-BE49-F238E27FC236}">
                      <a16:creationId xmlns:a16="http://schemas.microsoft.com/office/drawing/2014/main" id="{19D9725C-3C3E-82D1-28A0-1917D9CF9E1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4073251" y="921576"/>
                  <a:ext cx="173711" cy="510581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8" name="Verbinder">
                  <a:extLst>
                    <a:ext uri="{FF2B5EF4-FFF2-40B4-BE49-F238E27FC236}">
                      <a16:creationId xmlns:a16="http://schemas.microsoft.com/office/drawing/2014/main" id="{C518D460-300A-E55C-7FF6-750FD220B72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246169" y="827088"/>
                  <a:ext cx="0" cy="127736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9" name="Verbinder">
                  <a:extLst>
                    <a:ext uri="{FF2B5EF4-FFF2-40B4-BE49-F238E27FC236}">
                      <a16:creationId xmlns:a16="http://schemas.microsoft.com/office/drawing/2014/main" id="{670CF7CA-6D62-1ECD-53B9-44C4750E1CA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246169" y="1429918"/>
                  <a:ext cx="0" cy="112570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0" name="Gerader Verbinder 89">
                  <a:extLst>
                    <a:ext uri="{FF2B5EF4-FFF2-40B4-BE49-F238E27FC236}">
                      <a16:creationId xmlns:a16="http://schemas.microsoft.com/office/drawing/2014/main" id="{6E6D2AAA-D13A-674A-5831-5F181569EEE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3954652" y="1158186"/>
                  <a:ext cx="200515" cy="80118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1" name="Gerader Verbinder 90">
                  <a:extLst>
                    <a:ext uri="{FF2B5EF4-FFF2-40B4-BE49-F238E27FC236}">
                      <a16:creationId xmlns:a16="http://schemas.microsoft.com/office/drawing/2014/main" id="{A4F1C5CF-FDAC-B744-6025-D852CC31671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3981850" y="1184379"/>
                  <a:ext cx="34871" cy="75113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2" name="Dreieck">
                  <a:extLst>
                    <a:ext uri="{FF2B5EF4-FFF2-40B4-BE49-F238E27FC236}">
                      <a16:creationId xmlns:a16="http://schemas.microsoft.com/office/drawing/2014/main" id="{004C23BA-FE0B-FC22-6E9D-D04ED84051C6}"/>
                    </a:ext>
                  </a:extLst>
                </p:cNvPr>
                <p:cNvSpPr/>
                <p:nvPr/>
              </p:nvSpPr>
              <p:spPr>
                <a:xfrm rot="15053631">
                  <a:off x="4023563" y="1170163"/>
                  <a:ext cx="45719" cy="62144"/>
                </a:xfrm>
                <a:prstGeom prst="triangle">
                  <a:avLst/>
                </a:prstGeom>
                <a:solidFill>
                  <a:srgbClr val="0000FF"/>
                </a:solidFill>
                <a:ln>
                  <a:solidFill>
                    <a:srgbClr val="0000FF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  <p:grpSp>
            <p:nvGrpSpPr>
              <p:cNvPr id="78" name="@eB_Beschriftung">
                <a:extLst>
                  <a:ext uri="{FF2B5EF4-FFF2-40B4-BE49-F238E27FC236}">
                    <a16:creationId xmlns:a16="http://schemas.microsoft.com/office/drawing/2014/main" id="{0BED110B-EFC4-4F65-2BAE-18182D19DA45}"/>
                  </a:ext>
                </a:extLst>
              </p:cNvPr>
              <p:cNvGrpSpPr/>
              <p:nvPr/>
            </p:nvGrpSpPr>
            <p:grpSpPr>
              <a:xfrm>
                <a:off x="3766975" y="1334764"/>
                <a:ext cx="416719" cy="454043"/>
                <a:chOff x="1331119" y="824020"/>
                <a:chExt cx="416719" cy="454043"/>
              </a:xfrm>
            </p:grpSpPr>
            <p:sp>
              <p:nvSpPr>
                <p:cNvPr id="79" name="Technische Beschreibung" hidden="1">
                  <a:extLst>
                    <a:ext uri="{FF2B5EF4-FFF2-40B4-BE49-F238E27FC236}">
                      <a16:creationId xmlns:a16="http://schemas.microsoft.com/office/drawing/2014/main" id="{956C92CC-49C8-3FEB-971D-5AD7B87B52F4}"/>
                    </a:ext>
                  </a:extLst>
                </p:cNvPr>
                <p:cNvSpPr txBox="1"/>
                <p:nvPr/>
              </p:nvSpPr>
              <p:spPr>
                <a:xfrm>
                  <a:off x="1331119" y="1247285"/>
                  <a:ext cx="416719" cy="30778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 anchor="ctr" anchorCtr="0">
                  <a:spAutoFit/>
                </a:bodyPr>
                <a:lstStyle/>
                <a:p>
                  <a:pPr algn="r"/>
                  <a:r>
                    <a:rPr lang="de-DE" sz="2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RCD 2P 25A 30mA</a:t>
                  </a:r>
                </a:p>
              </p:txBody>
            </p:sp>
            <p:sp>
              <p:nvSpPr>
                <p:cNvPr id="80" name="Technischer Wert">
                  <a:extLst>
                    <a:ext uri="{FF2B5EF4-FFF2-40B4-BE49-F238E27FC236}">
                      <a16:creationId xmlns:a16="http://schemas.microsoft.com/office/drawing/2014/main" id="{01468D67-BC28-6E6A-E9F3-DADF427B4606}"/>
                    </a:ext>
                  </a:extLst>
                </p:cNvPr>
                <p:cNvSpPr txBox="1"/>
                <p:nvPr/>
              </p:nvSpPr>
              <p:spPr>
                <a:xfrm>
                  <a:off x="1331119" y="1137757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30mA</a:t>
                  </a:r>
                </a:p>
              </p:txBody>
            </p:sp>
            <p:sp>
              <p:nvSpPr>
                <p:cNvPr id="81" name="Technische Daten">
                  <a:extLst>
                    <a:ext uri="{FF2B5EF4-FFF2-40B4-BE49-F238E27FC236}">
                      <a16:creationId xmlns:a16="http://schemas.microsoft.com/office/drawing/2014/main" id="{B69726D6-8D9E-2838-CDC2-A35E3D3994A6}"/>
                    </a:ext>
                  </a:extLst>
                </p:cNvPr>
                <p:cNvSpPr txBox="1"/>
                <p:nvPr/>
              </p:nvSpPr>
              <p:spPr>
                <a:xfrm>
                  <a:off x="1331119" y="1020758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25A</a:t>
                  </a:r>
                </a:p>
              </p:txBody>
            </p:sp>
            <p:sp>
              <p:nvSpPr>
                <p:cNvPr id="82" name="Polzahl">
                  <a:extLst>
                    <a:ext uri="{FF2B5EF4-FFF2-40B4-BE49-F238E27FC236}">
                      <a16:creationId xmlns:a16="http://schemas.microsoft.com/office/drawing/2014/main" id="{1B19271C-DBC4-0CF5-F947-D18ED14F5929}"/>
                    </a:ext>
                  </a:extLst>
                </p:cNvPr>
                <p:cNvSpPr txBox="1"/>
                <p:nvPr/>
              </p:nvSpPr>
              <p:spPr>
                <a:xfrm>
                  <a:off x="1331119" y="916505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2P</a:t>
                  </a:r>
                </a:p>
              </p:txBody>
            </p:sp>
            <p:sp>
              <p:nvSpPr>
                <p:cNvPr id="86" name="Kennzeichen">
                  <a:extLst>
                    <a:ext uri="{FF2B5EF4-FFF2-40B4-BE49-F238E27FC236}">
                      <a16:creationId xmlns:a16="http://schemas.microsoft.com/office/drawing/2014/main" id="{AA847913-7A35-F77F-2478-2A54188DABBD}"/>
                    </a:ext>
                  </a:extLst>
                </p:cNvPr>
                <p:cNvSpPr txBox="1"/>
                <p:nvPr/>
              </p:nvSpPr>
              <p:spPr>
                <a:xfrm>
                  <a:off x="1331119" y="824020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 anchor="ctr" anchorCtr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F</a:t>
                  </a:r>
                </a:p>
              </p:txBody>
            </p:sp>
          </p:grpSp>
        </p:grpSp>
      </p:grpSp>
      <p:grpSp>
        <p:nvGrpSpPr>
          <p:cNvPr id="140" name="RCD-4P-40-30">
            <a:extLst>
              <a:ext uri="{FF2B5EF4-FFF2-40B4-BE49-F238E27FC236}">
                <a16:creationId xmlns:a16="http://schemas.microsoft.com/office/drawing/2014/main" id="{7F2B9DEC-5962-FF34-33E1-BC8E60C48B05}"/>
              </a:ext>
            </a:extLst>
          </p:cNvPr>
          <p:cNvGrpSpPr/>
          <p:nvPr/>
        </p:nvGrpSpPr>
        <p:grpSpPr>
          <a:xfrm>
            <a:off x="2477295" y="477"/>
            <a:ext cx="1168400" cy="2480786"/>
            <a:chOff x="1320800" y="477"/>
            <a:chExt cx="1168400" cy="2480786"/>
          </a:xfrm>
        </p:grpSpPr>
        <p:cxnSp>
          <p:nvCxnSpPr>
            <p:cNvPr id="144" name="Ursprung" hidden="1">
              <a:extLst>
                <a:ext uri="{FF2B5EF4-FFF2-40B4-BE49-F238E27FC236}">
                  <a16:creationId xmlns:a16="http://schemas.microsoft.com/office/drawing/2014/main" id="{0C9D88FE-A2F3-6DCC-54AB-AC5F59A440FE}"/>
                </a:ext>
              </a:extLst>
            </p:cNvPr>
            <p:cNvCxnSpPr>
              <a:cxnSpLocks/>
            </p:cNvCxnSpPr>
            <p:nvPr/>
          </p:nvCxnSpPr>
          <p:spPr>
            <a:xfrm>
              <a:off x="1328738" y="477"/>
              <a:ext cx="76200" cy="0"/>
            </a:xfrm>
            <a:prstGeom prst="line">
              <a:avLst/>
            </a:prstGeom>
            <a:ln w="3175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Gerader Verbinder">
              <a:extLst>
                <a:ext uri="{FF2B5EF4-FFF2-40B4-BE49-F238E27FC236}">
                  <a16:creationId xmlns:a16="http://schemas.microsoft.com/office/drawing/2014/main" id="{65BE8360-953E-0C39-8765-B2901D21787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83095" y="394332"/>
              <a:ext cx="0" cy="609445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Gerader Verbinder">
              <a:extLst>
                <a:ext uri="{FF2B5EF4-FFF2-40B4-BE49-F238E27FC236}">
                  <a16:creationId xmlns:a16="http://schemas.microsoft.com/office/drawing/2014/main" id="{C35F42D3-3B2A-36AA-8F51-33308324825F}"/>
                </a:ext>
              </a:extLst>
            </p:cNvPr>
            <p:cNvCxnSpPr>
              <a:cxnSpLocks/>
            </p:cNvCxnSpPr>
            <p:nvPr/>
          </p:nvCxnSpPr>
          <p:spPr>
            <a:xfrm>
              <a:off x="1320800" y="394332"/>
              <a:ext cx="561023" cy="1433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Gerader Verbinder">
              <a:extLst>
                <a:ext uri="{FF2B5EF4-FFF2-40B4-BE49-F238E27FC236}">
                  <a16:creationId xmlns:a16="http://schemas.microsoft.com/office/drawing/2014/main" id="{3D021BCE-0403-E6F1-904A-B7A8836DE90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881823" y="1708712"/>
              <a:ext cx="793" cy="772551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Gerader Verbinder">
              <a:extLst>
                <a:ext uri="{FF2B5EF4-FFF2-40B4-BE49-F238E27FC236}">
                  <a16:creationId xmlns:a16="http://schemas.microsoft.com/office/drawing/2014/main" id="{CDD5F0BC-4A9C-1AB7-B40D-E55A70AEB85C}"/>
                </a:ext>
              </a:extLst>
            </p:cNvPr>
            <p:cNvCxnSpPr>
              <a:cxnSpLocks/>
            </p:cNvCxnSpPr>
            <p:nvPr/>
          </p:nvCxnSpPr>
          <p:spPr>
            <a:xfrm>
              <a:off x="1881823" y="2481263"/>
              <a:ext cx="357663" cy="0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Gerader Verbinder">
              <a:extLst>
                <a:ext uri="{FF2B5EF4-FFF2-40B4-BE49-F238E27FC236}">
                  <a16:creationId xmlns:a16="http://schemas.microsoft.com/office/drawing/2014/main" id="{23E07A73-8150-3C9F-789D-BFDBFC484701}"/>
                </a:ext>
              </a:extLst>
            </p:cNvPr>
            <p:cNvCxnSpPr>
              <a:cxnSpLocks/>
            </p:cNvCxnSpPr>
            <p:nvPr/>
          </p:nvCxnSpPr>
          <p:spPr>
            <a:xfrm>
              <a:off x="2239486" y="395765"/>
              <a:ext cx="249714" cy="0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Gerader Verbinder">
              <a:extLst>
                <a:ext uri="{FF2B5EF4-FFF2-40B4-BE49-F238E27FC236}">
                  <a16:creationId xmlns:a16="http://schemas.microsoft.com/office/drawing/2014/main" id="{A8BD0F14-519B-56AD-EF87-CCCC120A6AF3}"/>
                </a:ext>
              </a:extLst>
            </p:cNvPr>
            <p:cNvCxnSpPr/>
            <p:nvPr/>
          </p:nvCxnSpPr>
          <p:spPr>
            <a:xfrm flipV="1">
              <a:off x="2239486" y="394332"/>
              <a:ext cx="0" cy="2086931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8" name="RCD">
              <a:extLst>
                <a:ext uri="{FF2B5EF4-FFF2-40B4-BE49-F238E27FC236}">
                  <a16:creationId xmlns:a16="http://schemas.microsoft.com/office/drawing/2014/main" id="{7CBE5218-2814-C09C-DBC6-5314A10ACD5A}"/>
                </a:ext>
              </a:extLst>
            </p:cNvPr>
            <p:cNvGrpSpPr/>
            <p:nvPr/>
          </p:nvGrpSpPr>
          <p:grpSpPr>
            <a:xfrm>
              <a:off x="1404758" y="1001386"/>
              <a:ext cx="479987" cy="961719"/>
              <a:chOff x="3766975" y="827088"/>
              <a:chExt cx="479987" cy="961719"/>
            </a:xfrm>
          </p:grpSpPr>
          <p:grpSp>
            <p:nvGrpSpPr>
              <p:cNvPr id="152" name="@eB_Symbol">
                <a:extLst>
                  <a:ext uri="{FF2B5EF4-FFF2-40B4-BE49-F238E27FC236}">
                    <a16:creationId xmlns:a16="http://schemas.microsoft.com/office/drawing/2014/main" id="{C7EB14C7-4580-0C7B-4D10-3CB5FBA9F3ED}"/>
                  </a:ext>
                </a:extLst>
              </p:cNvPr>
              <p:cNvGrpSpPr/>
              <p:nvPr/>
            </p:nvGrpSpPr>
            <p:grpSpPr>
              <a:xfrm>
                <a:off x="3954652" y="827088"/>
                <a:ext cx="292310" cy="715400"/>
                <a:chOff x="3954652" y="827088"/>
                <a:chExt cx="292310" cy="715400"/>
              </a:xfrm>
            </p:grpSpPr>
            <p:cxnSp>
              <p:nvCxnSpPr>
                <p:cNvPr id="246" name="Verbinder">
                  <a:extLst>
                    <a:ext uri="{FF2B5EF4-FFF2-40B4-BE49-F238E27FC236}">
                      <a16:creationId xmlns:a16="http://schemas.microsoft.com/office/drawing/2014/main" id="{86A0A7B3-8A53-DB7D-B5FC-FA73041A7FA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4073251" y="921576"/>
                  <a:ext cx="173711" cy="510581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3" name="Verbinder">
                  <a:extLst>
                    <a:ext uri="{FF2B5EF4-FFF2-40B4-BE49-F238E27FC236}">
                      <a16:creationId xmlns:a16="http://schemas.microsoft.com/office/drawing/2014/main" id="{97FF8DCB-E486-D06B-05C8-BAE384AF0EB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246169" y="827088"/>
                  <a:ext cx="0" cy="127736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4" name="Verbinder">
                  <a:extLst>
                    <a:ext uri="{FF2B5EF4-FFF2-40B4-BE49-F238E27FC236}">
                      <a16:creationId xmlns:a16="http://schemas.microsoft.com/office/drawing/2014/main" id="{17600E4B-52A4-DC3F-409E-2143CAA8734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246169" y="1429918"/>
                  <a:ext cx="0" cy="112570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5" name="Gerader Verbinder 254">
                  <a:extLst>
                    <a:ext uri="{FF2B5EF4-FFF2-40B4-BE49-F238E27FC236}">
                      <a16:creationId xmlns:a16="http://schemas.microsoft.com/office/drawing/2014/main" id="{1EA1CD8D-C976-F0EA-BD99-8729F059C7E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3954652" y="1158186"/>
                  <a:ext cx="200515" cy="80118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6" name="Gerader Verbinder 255">
                  <a:extLst>
                    <a:ext uri="{FF2B5EF4-FFF2-40B4-BE49-F238E27FC236}">
                      <a16:creationId xmlns:a16="http://schemas.microsoft.com/office/drawing/2014/main" id="{668F57C6-42F9-FE21-22D1-C03FAEB5F8A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3981850" y="1184379"/>
                  <a:ext cx="34871" cy="75113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57" name="Dreieck">
                  <a:extLst>
                    <a:ext uri="{FF2B5EF4-FFF2-40B4-BE49-F238E27FC236}">
                      <a16:creationId xmlns:a16="http://schemas.microsoft.com/office/drawing/2014/main" id="{68321F74-5CCB-CF89-3030-CFEE25E00282}"/>
                    </a:ext>
                  </a:extLst>
                </p:cNvPr>
                <p:cNvSpPr/>
                <p:nvPr/>
              </p:nvSpPr>
              <p:spPr>
                <a:xfrm rot="15053631">
                  <a:off x="4023563" y="1170163"/>
                  <a:ext cx="45719" cy="62144"/>
                </a:xfrm>
                <a:prstGeom prst="triangle">
                  <a:avLst/>
                </a:prstGeom>
                <a:solidFill>
                  <a:srgbClr val="0000FF"/>
                </a:solidFill>
                <a:ln>
                  <a:solidFill>
                    <a:srgbClr val="0000FF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  <p:grpSp>
            <p:nvGrpSpPr>
              <p:cNvPr id="153" name="@eB_Beschriftung">
                <a:extLst>
                  <a:ext uri="{FF2B5EF4-FFF2-40B4-BE49-F238E27FC236}">
                    <a16:creationId xmlns:a16="http://schemas.microsoft.com/office/drawing/2014/main" id="{CB3A09B6-E50F-C8D6-2EC1-F368E14BABB7}"/>
                  </a:ext>
                </a:extLst>
              </p:cNvPr>
              <p:cNvGrpSpPr/>
              <p:nvPr/>
            </p:nvGrpSpPr>
            <p:grpSpPr>
              <a:xfrm>
                <a:off x="3766975" y="1334764"/>
                <a:ext cx="416719" cy="454043"/>
                <a:chOff x="1331119" y="824020"/>
                <a:chExt cx="416719" cy="454043"/>
              </a:xfrm>
            </p:grpSpPr>
            <p:sp>
              <p:nvSpPr>
                <p:cNvPr id="154" name="Technische Beschreibung" hidden="1">
                  <a:extLst>
                    <a:ext uri="{FF2B5EF4-FFF2-40B4-BE49-F238E27FC236}">
                      <a16:creationId xmlns:a16="http://schemas.microsoft.com/office/drawing/2014/main" id="{5AF251F8-B55C-1CAC-FB61-8074596D2F7C}"/>
                    </a:ext>
                  </a:extLst>
                </p:cNvPr>
                <p:cNvSpPr txBox="1"/>
                <p:nvPr/>
              </p:nvSpPr>
              <p:spPr>
                <a:xfrm>
                  <a:off x="1331119" y="1247285"/>
                  <a:ext cx="416719" cy="30778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 anchor="ctr" anchorCtr="0">
                  <a:spAutoFit/>
                </a:bodyPr>
                <a:lstStyle/>
                <a:p>
                  <a:pPr algn="r"/>
                  <a:r>
                    <a:rPr lang="de-DE" sz="2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RCD 4P 40A 30mA</a:t>
                  </a:r>
                </a:p>
              </p:txBody>
            </p:sp>
            <p:sp>
              <p:nvSpPr>
                <p:cNvPr id="155" name="Technischer Wert">
                  <a:extLst>
                    <a:ext uri="{FF2B5EF4-FFF2-40B4-BE49-F238E27FC236}">
                      <a16:creationId xmlns:a16="http://schemas.microsoft.com/office/drawing/2014/main" id="{D90C842B-1CEA-AA77-8E65-C253FF931946}"/>
                    </a:ext>
                  </a:extLst>
                </p:cNvPr>
                <p:cNvSpPr txBox="1"/>
                <p:nvPr/>
              </p:nvSpPr>
              <p:spPr>
                <a:xfrm>
                  <a:off x="1331119" y="1137757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30mA</a:t>
                  </a:r>
                </a:p>
              </p:txBody>
            </p:sp>
            <p:sp>
              <p:nvSpPr>
                <p:cNvPr id="156" name="Technische Daten">
                  <a:extLst>
                    <a:ext uri="{FF2B5EF4-FFF2-40B4-BE49-F238E27FC236}">
                      <a16:creationId xmlns:a16="http://schemas.microsoft.com/office/drawing/2014/main" id="{82F6E866-CA20-1E2C-A552-7A9A8D1B1050}"/>
                    </a:ext>
                  </a:extLst>
                </p:cNvPr>
                <p:cNvSpPr txBox="1"/>
                <p:nvPr/>
              </p:nvSpPr>
              <p:spPr>
                <a:xfrm>
                  <a:off x="1331119" y="1020758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40A</a:t>
                  </a:r>
                </a:p>
              </p:txBody>
            </p:sp>
            <p:sp>
              <p:nvSpPr>
                <p:cNvPr id="157" name="Polzahl">
                  <a:extLst>
                    <a:ext uri="{FF2B5EF4-FFF2-40B4-BE49-F238E27FC236}">
                      <a16:creationId xmlns:a16="http://schemas.microsoft.com/office/drawing/2014/main" id="{7768D497-C923-5584-7F0B-AF5543EBBF50}"/>
                    </a:ext>
                  </a:extLst>
                </p:cNvPr>
                <p:cNvSpPr txBox="1"/>
                <p:nvPr/>
              </p:nvSpPr>
              <p:spPr>
                <a:xfrm>
                  <a:off x="1331119" y="916505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4P</a:t>
                  </a:r>
                </a:p>
              </p:txBody>
            </p:sp>
            <p:sp>
              <p:nvSpPr>
                <p:cNvPr id="158" name="Kennzeichen">
                  <a:extLst>
                    <a:ext uri="{FF2B5EF4-FFF2-40B4-BE49-F238E27FC236}">
                      <a16:creationId xmlns:a16="http://schemas.microsoft.com/office/drawing/2014/main" id="{EE909A81-8804-7CEA-2D0E-1DB15792CB98}"/>
                    </a:ext>
                  </a:extLst>
                </p:cNvPr>
                <p:cNvSpPr txBox="1"/>
                <p:nvPr/>
              </p:nvSpPr>
              <p:spPr>
                <a:xfrm>
                  <a:off x="1331119" y="824020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 anchor="ctr" anchorCtr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F</a:t>
                  </a: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41260196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le1">
            <a:extLst>
              <a:ext uri="{FF2B5EF4-FFF2-40B4-BE49-F238E27FC236}">
                <a16:creationId xmlns:a16="http://schemas.microsoft.com/office/drawing/2014/main" id="{103A6796-EF03-8D58-9CA3-B7F20FA798A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55341932"/>
              </p:ext>
            </p:extLst>
          </p:nvPr>
        </p:nvGraphicFramePr>
        <p:xfrm>
          <a:off x="-187" y="4183791"/>
          <a:ext cx="10692000" cy="250200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332000">
                  <a:extLst>
                    <a:ext uri="{9D8B030D-6E8A-4147-A177-3AD203B41FA5}">
                      <a16:colId xmlns:a16="http://schemas.microsoft.com/office/drawing/2014/main" val="1236879496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1864879429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2021078603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246055632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4277858544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2041695312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3510041217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2803176600"/>
                    </a:ext>
                  </a:extLst>
                </a:gridCol>
                <a:gridCol w="1296000">
                  <a:extLst>
                    <a:ext uri="{9D8B030D-6E8A-4147-A177-3AD203B41FA5}">
                      <a16:colId xmlns:a16="http://schemas.microsoft.com/office/drawing/2014/main" val="132691794"/>
                    </a:ext>
                  </a:extLst>
                </a:gridCol>
              </a:tblGrid>
              <a:tr h="216000">
                <a:tc>
                  <a:txBody>
                    <a:bodyPr/>
                    <a:lstStyle/>
                    <a:p>
                      <a:pPr algn="ctr"/>
                      <a:r>
                        <a:rPr lang="de-DE" sz="800" b="1" dirty="0"/>
                        <a:t>Stromkreis</a:t>
                      </a:r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800" dirty="0">
                          <a:latin typeface="+mn-lt"/>
                        </a:rPr>
                        <a:t>SL</a:t>
                      </a: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800" dirty="0">
                          <a:latin typeface="+mn-lt"/>
                        </a:rPr>
                        <a:t>Blitz</a:t>
                      </a: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57768199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/>
                      <a:r>
                        <a:rPr lang="de-DE" sz="800" b="1" dirty="0"/>
                        <a:t>Leistung</a:t>
                      </a:r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85711099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/>
                      <a:r>
                        <a:rPr lang="de-DE" sz="800" b="1" dirty="0"/>
                        <a:t>Kabel</a:t>
                      </a:r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23441067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/>
                      <a:r>
                        <a:rPr lang="de-DE" sz="800" b="1" dirty="0"/>
                        <a:t>Länge</a:t>
                      </a:r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47353041"/>
                  </a:ext>
                </a:extLst>
              </a:tr>
              <a:tr h="756000">
                <a:tc>
                  <a:txBody>
                    <a:bodyPr/>
                    <a:lstStyle/>
                    <a:p>
                      <a:pPr algn="ctr"/>
                      <a:r>
                        <a:rPr lang="de-DE" sz="800" b="1" dirty="0"/>
                        <a:t>Lastname</a:t>
                      </a:r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10643188"/>
                  </a:ext>
                </a:extLst>
              </a:tr>
              <a:tr h="882000">
                <a:tc>
                  <a:txBody>
                    <a:bodyPr/>
                    <a:lstStyle/>
                    <a:p>
                      <a:pPr algn="ctr"/>
                      <a:r>
                        <a:rPr lang="de-DE" sz="800" b="1" dirty="0"/>
                        <a:t>Notiz</a:t>
                      </a:r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12529861"/>
                  </a:ext>
                </a:extLst>
              </a:tr>
            </a:tbl>
          </a:graphicData>
        </a:graphic>
      </p:graphicFrame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BC03ED3-4830-32CF-3FCA-046F19F45E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544053" y="7259456"/>
            <a:ext cx="1147760" cy="279751"/>
          </a:xfrm>
        </p:spPr>
        <p:txBody>
          <a:bodyPr/>
          <a:lstStyle/>
          <a:p>
            <a:fld id="{B8E65DF0-49BC-4DF6-A43C-30F76DE2B702}" type="slidenum">
              <a:rPr lang="de-DE" smtClean="0"/>
              <a:t>7</a:t>
            </a:fld>
            <a:endParaRPr lang="de-DE" dirty="0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87FA0327-4E50-D39D-436C-765DA1D357E1}"/>
              </a:ext>
            </a:extLst>
          </p:cNvPr>
          <p:cNvSpPr txBox="1"/>
          <p:nvPr/>
        </p:nvSpPr>
        <p:spPr>
          <a:xfrm>
            <a:off x="2324100" y="6712307"/>
            <a:ext cx="3952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Abgänge Sonstige</a:t>
            </a:r>
          </a:p>
        </p:txBody>
      </p:sp>
      <p:sp>
        <p:nvSpPr>
          <p:cNvPr id="3" name="@eB_Panel">
            <a:extLst>
              <a:ext uri="{FF2B5EF4-FFF2-40B4-BE49-F238E27FC236}">
                <a16:creationId xmlns:a16="http://schemas.microsoft.com/office/drawing/2014/main" id="{78B51D71-279E-A2DC-D2D8-BFAC148F3B59}"/>
              </a:ext>
            </a:extLst>
          </p:cNvPr>
          <p:cNvSpPr txBox="1"/>
          <p:nvPr/>
        </p:nvSpPr>
        <p:spPr>
          <a:xfrm>
            <a:off x="8307422" y="6712307"/>
            <a:ext cx="238439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de-DE" dirty="0"/>
              <a:t>Verteilung</a:t>
            </a:r>
          </a:p>
        </p:txBody>
      </p:sp>
      <p:sp>
        <p:nvSpPr>
          <p:cNvPr id="6" name="Datumsplatzhalter 5">
            <a:extLst>
              <a:ext uri="{FF2B5EF4-FFF2-40B4-BE49-F238E27FC236}">
                <a16:creationId xmlns:a16="http://schemas.microsoft.com/office/drawing/2014/main" id="{B3A61776-3F0B-2430-E3AF-6494BC5CA391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109191FE-6F5A-4E25-8730-11A06283FF30}" type="datetime1">
              <a:rPr lang="de-DE" smtClean="0"/>
              <a:t>15.07.2026</a:t>
            </a:fld>
            <a:endParaRPr lang="de-DE" dirty="0"/>
          </a:p>
        </p:txBody>
      </p:sp>
      <p:grpSp>
        <p:nvGrpSpPr>
          <p:cNvPr id="31" name="SL">
            <a:extLst>
              <a:ext uri="{FF2B5EF4-FFF2-40B4-BE49-F238E27FC236}">
                <a16:creationId xmlns:a16="http://schemas.microsoft.com/office/drawing/2014/main" id="{134B40BD-46EA-17B0-E3C7-A277AE8C97CF}"/>
              </a:ext>
            </a:extLst>
          </p:cNvPr>
          <p:cNvGrpSpPr/>
          <p:nvPr/>
        </p:nvGrpSpPr>
        <p:grpSpPr>
          <a:xfrm>
            <a:off x="1328738" y="477"/>
            <a:ext cx="1160020" cy="3846275"/>
            <a:chOff x="1328738" y="477"/>
            <a:chExt cx="1160020" cy="3846275"/>
          </a:xfrm>
        </p:grpSpPr>
        <p:cxnSp>
          <p:nvCxnSpPr>
            <p:cNvPr id="62" name="Ursprung" hidden="1">
              <a:extLst>
                <a:ext uri="{FF2B5EF4-FFF2-40B4-BE49-F238E27FC236}">
                  <a16:creationId xmlns:a16="http://schemas.microsoft.com/office/drawing/2014/main" id="{3A2CA00D-30B5-9927-567E-DEAF41D2C3A5}"/>
                </a:ext>
              </a:extLst>
            </p:cNvPr>
            <p:cNvCxnSpPr>
              <a:cxnSpLocks/>
            </p:cNvCxnSpPr>
            <p:nvPr/>
          </p:nvCxnSpPr>
          <p:spPr>
            <a:xfrm>
              <a:off x="1328738" y="477"/>
              <a:ext cx="76200" cy="0"/>
            </a:xfrm>
            <a:prstGeom prst="line">
              <a:avLst/>
            </a:prstGeom>
            <a:ln w="3175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Gerader Verbinder">
              <a:extLst>
                <a:ext uri="{FF2B5EF4-FFF2-40B4-BE49-F238E27FC236}">
                  <a16:creationId xmlns:a16="http://schemas.microsoft.com/office/drawing/2014/main" id="{0CD600D6-5E6B-1297-081A-7291E0D18FE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83095" y="395765"/>
              <a:ext cx="2855" cy="608012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Gerader Verbinder">
              <a:extLst>
                <a:ext uri="{FF2B5EF4-FFF2-40B4-BE49-F238E27FC236}">
                  <a16:creationId xmlns:a16="http://schemas.microsoft.com/office/drawing/2014/main" id="{32F6B58B-379E-B274-8923-982F89CAB9DD}"/>
                </a:ext>
              </a:extLst>
            </p:cNvPr>
            <p:cNvCxnSpPr>
              <a:cxnSpLocks/>
            </p:cNvCxnSpPr>
            <p:nvPr/>
          </p:nvCxnSpPr>
          <p:spPr>
            <a:xfrm>
              <a:off x="1335405" y="395765"/>
              <a:ext cx="1153353" cy="0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Gerader Verbinder">
              <a:extLst>
                <a:ext uri="{FF2B5EF4-FFF2-40B4-BE49-F238E27FC236}">
                  <a16:creationId xmlns:a16="http://schemas.microsoft.com/office/drawing/2014/main" id="{EE4742CD-A91F-2057-EBE4-4BF1D4047EA2}"/>
                </a:ext>
              </a:extLst>
            </p:cNvPr>
            <p:cNvCxnSpPr>
              <a:cxnSpLocks/>
            </p:cNvCxnSpPr>
            <p:nvPr/>
          </p:nvCxnSpPr>
          <p:spPr>
            <a:xfrm>
              <a:off x="1883095" y="1719177"/>
              <a:ext cx="0" cy="2052880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Klemme allgemein">
              <a:extLst>
                <a:ext uri="{FF2B5EF4-FFF2-40B4-BE49-F238E27FC236}">
                  <a16:creationId xmlns:a16="http://schemas.microsoft.com/office/drawing/2014/main" id="{90B95393-5538-159D-83D8-E2028C1D1FB7}"/>
                </a:ext>
              </a:extLst>
            </p:cNvPr>
            <p:cNvSpPr/>
            <p:nvPr/>
          </p:nvSpPr>
          <p:spPr>
            <a:xfrm>
              <a:off x="1845823" y="3774841"/>
              <a:ext cx="72000" cy="71911"/>
            </a:xfrm>
            <a:prstGeom prst="ellipse">
              <a:avLst/>
            </a:prstGeom>
            <a:noFill/>
            <a:ln w="9525">
              <a:solidFill>
                <a:srgbClr val="92D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grpSp>
          <p:nvGrpSpPr>
            <p:cNvPr id="8" name="Schließer">
              <a:extLst>
                <a:ext uri="{FF2B5EF4-FFF2-40B4-BE49-F238E27FC236}">
                  <a16:creationId xmlns:a16="http://schemas.microsoft.com/office/drawing/2014/main" id="{06DFDB1F-C51E-A4A2-1FB2-0EEB4CF58E1A}"/>
                </a:ext>
              </a:extLst>
            </p:cNvPr>
            <p:cNvGrpSpPr/>
            <p:nvPr/>
          </p:nvGrpSpPr>
          <p:grpSpPr>
            <a:xfrm>
              <a:off x="1404217" y="1003777"/>
              <a:ext cx="479987" cy="961719"/>
              <a:chOff x="7195032" y="827088"/>
              <a:chExt cx="479987" cy="961719"/>
            </a:xfrm>
          </p:grpSpPr>
          <p:grpSp>
            <p:nvGrpSpPr>
              <p:cNvPr id="9" name="@eB_Symbol">
                <a:extLst>
                  <a:ext uri="{FF2B5EF4-FFF2-40B4-BE49-F238E27FC236}">
                    <a16:creationId xmlns:a16="http://schemas.microsoft.com/office/drawing/2014/main" id="{0EB73B99-63AB-8060-3196-ADA5CCAA07FB}"/>
                  </a:ext>
                </a:extLst>
              </p:cNvPr>
              <p:cNvGrpSpPr/>
              <p:nvPr/>
            </p:nvGrpSpPr>
            <p:grpSpPr>
              <a:xfrm>
                <a:off x="7501308" y="827088"/>
                <a:ext cx="173711" cy="715400"/>
                <a:chOff x="7501308" y="827088"/>
                <a:chExt cx="173711" cy="715400"/>
              </a:xfrm>
            </p:grpSpPr>
            <p:cxnSp>
              <p:nvCxnSpPr>
                <p:cNvPr id="27" name="Verbinder">
                  <a:extLst>
                    <a:ext uri="{FF2B5EF4-FFF2-40B4-BE49-F238E27FC236}">
                      <a16:creationId xmlns:a16="http://schemas.microsoft.com/office/drawing/2014/main" id="{FBB5DE64-5594-C0A7-F2D5-666D2683D1A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7501308" y="921576"/>
                  <a:ext cx="173711" cy="510581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Verbinder">
                  <a:extLst>
                    <a:ext uri="{FF2B5EF4-FFF2-40B4-BE49-F238E27FC236}">
                      <a16:creationId xmlns:a16="http://schemas.microsoft.com/office/drawing/2014/main" id="{779EE1A8-0F6B-7CA7-EA91-EFAF35BA1F4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674226" y="827088"/>
                  <a:ext cx="0" cy="127736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Verbinder">
                  <a:extLst>
                    <a:ext uri="{FF2B5EF4-FFF2-40B4-BE49-F238E27FC236}">
                      <a16:creationId xmlns:a16="http://schemas.microsoft.com/office/drawing/2014/main" id="{F287C0F2-BCD4-0EAA-BC9C-BC04FE36467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674226" y="1429918"/>
                  <a:ext cx="0" cy="112570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" name="@eB_Beschriftung">
                <a:extLst>
                  <a:ext uri="{FF2B5EF4-FFF2-40B4-BE49-F238E27FC236}">
                    <a16:creationId xmlns:a16="http://schemas.microsoft.com/office/drawing/2014/main" id="{2432FD08-CE78-98B3-56F4-55128A9630B5}"/>
                  </a:ext>
                </a:extLst>
              </p:cNvPr>
              <p:cNvGrpSpPr/>
              <p:nvPr/>
            </p:nvGrpSpPr>
            <p:grpSpPr>
              <a:xfrm>
                <a:off x="7195032" y="1334764"/>
                <a:ext cx="416719" cy="454043"/>
                <a:chOff x="1331119" y="824020"/>
                <a:chExt cx="416719" cy="454043"/>
              </a:xfrm>
            </p:grpSpPr>
            <p:sp>
              <p:nvSpPr>
                <p:cNvPr id="11" name="Technische Beschreibung" hidden="1">
                  <a:extLst>
                    <a:ext uri="{FF2B5EF4-FFF2-40B4-BE49-F238E27FC236}">
                      <a16:creationId xmlns:a16="http://schemas.microsoft.com/office/drawing/2014/main" id="{10508105-8E5A-57AE-A128-4E11DB7820B4}"/>
                    </a:ext>
                  </a:extLst>
                </p:cNvPr>
                <p:cNvSpPr txBox="1"/>
                <p:nvPr/>
              </p:nvSpPr>
              <p:spPr>
                <a:xfrm>
                  <a:off x="1331119" y="1247285"/>
                  <a:ext cx="416719" cy="30778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 anchor="ctr" anchorCtr="0">
                  <a:spAutoFit/>
                </a:bodyPr>
                <a:lstStyle/>
                <a:p>
                  <a:pPr algn="r"/>
                  <a:r>
                    <a:rPr lang="de-DE" sz="2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Schließer </a:t>
                  </a:r>
                </a:p>
              </p:txBody>
            </p:sp>
            <p:sp>
              <p:nvSpPr>
                <p:cNvPr id="13" name="Technischer Wert" hidden="1">
                  <a:extLst>
                    <a:ext uri="{FF2B5EF4-FFF2-40B4-BE49-F238E27FC236}">
                      <a16:creationId xmlns:a16="http://schemas.microsoft.com/office/drawing/2014/main" id="{B60CD6BE-8F8B-9D34-B882-2B15C7687FAF}"/>
                    </a:ext>
                  </a:extLst>
                </p:cNvPr>
                <p:cNvSpPr txBox="1"/>
                <p:nvPr/>
              </p:nvSpPr>
              <p:spPr>
                <a:xfrm>
                  <a:off x="1331119" y="1137757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endParaRPr lang="de-DE" sz="800" dirty="0">
                    <a:latin typeface="Roboto" panose="02000000000000000000" pitchFamily="2" charset="0"/>
                    <a:ea typeface="Roboto" panose="02000000000000000000" pitchFamily="2" charset="0"/>
                  </a:endParaRPr>
                </a:p>
              </p:txBody>
            </p:sp>
            <p:sp>
              <p:nvSpPr>
                <p:cNvPr id="20" name="Technische Daten" hidden="1">
                  <a:extLst>
                    <a:ext uri="{FF2B5EF4-FFF2-40B4-BE49-F238E27FC236}">
                      <a16:creationId xmlns:a16="http://schemas.microsoft.com/office/drawing/2014/main" id="{6D207994-25DE-E024-80CB-62BDC5468BD2}"/>
                    </a:ext>
                  </a:extLst>
                </p:cNvPr>
                <p:cNvSpPr txBox="1"/>
                <p:nvPr/>
              </p:nvSpPr>
              <p:spPr>
                <a:xfrm>
                  <a:off x="1331119" y="1020758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endParaRPr lang="de-DE" sz="800" dirty="0">
                    <a:latin typeface="Roboto" panose="02000000000000000000" pitchFamily="2" charset="0"/>
                    <a:ea typeface="Roboto" panose="02000000000000000000" pitchFamily="2" charset="0"/>
                  </a:endParaRPr>
                </a:p>
              </p:txBody>
            </p:sp>
            <p:sp>
              <p:nvSpPr>
                <p:cNvPr id="25" name="Polzahl" hidden="1">
                  <a:extLst>
                    <a:ext uri="{FF2B5EF4-FFF2-40B4-BE49-F238E27FC236}">
                      <a16:creationId xmlns:a16="http://schemas.microsoft.com/office/drawing/2014/main" id="{799F89E0-3DFA-D23B-6004-7A8E8CC8A0E2}"/>
                    </a:ext>
                  </a:extLst>
                </p:cNvPr>
                <p:cNvSpPr txBox="1"/>
                <p:nvPr/>
              </p:nvSpPr>
              <p:spPr>
                <a:xfrm>
                  <a:off x="1331119" y="916505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endParaRPr lang="de-DE" sz="800" dirty="0">
                    <a:latin typeface="Roboto" panose="02000000000000000000" pitchFamily="2" charset="0"/>
                    <a:ea typeface="Roboto" panose="02000000000000000000" pitchFamily="2" charset="0"/>
                  </a:endParaRPr>
                </a:p>
              </p:txBody>
            </p:sp>
            <p:sp>
              <p:nvSpPr>
                <p:cNvPr id="26" name="Kennzeichen">
                  <a:extLst>
                    <a:ext uri="{FF2B5EF4-FFF2-40B4-BE49-F238E27FC236}">
                      <a16:creationId xmlns:a16="http://schemas.microsoft.com/office/drawing/2014/main" id="{54C63864-076D-F368-B5E5-52D29DB3D996}"/>
                    </a:ext>
                  </a:extLst>
                </p:cNvPr>
                <p:cNvSpPr txBox="1"/>
                <p:nvPr/>
              </p:nvSpPr>
              <p:spPr>
                <a:xfrm>
                  <a:off x="1331119" y="824020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 anchor="ctr" anchorCtr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D</a:t>
                  </a:r>
                </a:p>
              </p:txBody>
            </p:sp>
          </p:grpSp>
        </p:grpSp>
      </p:grpSp>
      <p:grpSp>
        <p:nvGrpSpPr>
          <p:cNvPr id="82" name="Blitz">
            <a:extLst>
              <a:ext uri="{FF2B5EF4-FFF2-40B4-BE49-F238E27FC236}">
                <a16:creationId xmlns:a16="http://schemas.microsoft.com/office/drawing/2014/main" id="{D17B3165-2304-A287-7CB6-B502910DAF22}"/>
              </a:ext>
            </a:extLst>
          </p:cNvPr>
          <p:cNvGrpSpPr/>
          <p:nvPr/>
        </p:nvGrpSpPr>
        <p:grpSpPr>
          <a:xfrm>
            <a:off x="2420303" y="477"/>
            <a:ext cx="1217805" cy="3865087"/>
            <a:chOff x="2420303" y="477"/>
            <a:chExt cx="1217805" cy="3865087"/>
          </a:xfrm>
        </p:grpSpPr>
        <p:cxnSp>
          <p:nvCxnSpPr>
            <p:cNvPr id="12" name="Ursprung" hidden="1">
              <a:extLst>
                <a:ext uri="{FF2B5EF4-FFF2-40B4-BE49-F238E27FC236}">
                  <a16:creationId xmlns:a16="http://schemas.microsoft.com/office/drawing/2014/main" id="{DD83EFF7-3A74-F3FD-B2D5-6249AA2BA75D}"/>
                </a:ext>
              </a:extLst>
            </p:cNvPr>
            <p:cNvCxnSpPr>
              <a:cxnSpLocks/>
            </p:cNvCxnSpPr>
            <p:nvPr/>
          </p:nvCxnSpPr>
          <p:spPr>
            <a:xfrm>
              <a:off x="2481263" y="477"/>
              <a:ext cx="76200" cy="0"/>
            </a:xfrm>
            <a:prstGeom prst="line">
              <a:avLst/>
            </a:prstGeom>
            <a:ln w="3175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Gerader Verbinder">
              <a:extLst>
                <a:ext uri="{FF2B5EF4-FFF2-40B4-BE49-F238E27FC236}">
                  <a16:creationId xmlns:a16="http://schemas.microsoft.com/office/drawing/2014/main" id="{A56C46BE-B030-081C-FC52-6956B4E154B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022920" y="395765"/>
              <a:ext cx="2855" cy="608012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Gerader Verbinder">
              <a:extLst>
                <a:ext uri="{FF2B5EF4-FFF2-40B4-BE49-F238E27FC236}">
                  <a16:creationId xmlns:a16="http://schemas.microsoft.com/office/drawing/2014/main" id="{D38C1E4D-DC8C-A5D3-9DE3-0AF042B240F2}"/>
                </a:ext>
              </a:extLst>
            </p:cNvPr>
            <p:cNvCxnSpPr>
              <a:cxnSpLocks/>
            </p:cNvCxnSpPr>
            <p:nvPr/>
          </p:nvCxnSpPr>
          <p:spPr>
            <a:xfrm>
              <a:off x="2484755" y="395765"/>
              <a:ext cx="1153353" cy="0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Gerader Verbinder">
              <a:extLst>
                <a:ext uri="{FF2B5EF4-FFF2-40B4-BE49-F238E27FC236}">
                  <a16:creationId xmlns:a16="http://schemas.microsoft.com/office/drawing/2014/main" id="{6B6BAB50-7A33-AC40-1247-B28709961132}"/>
                </a:ext>
              </a:extLst>
            </p:cNvPr>
            <p:cNvCxnSpPr>
              <a:cxnSpLocks/>
            </p:cNvCxnSpPr>
            <p:nvPr/>
          </p:nvCxnSpPr>
          <p:spPr>
            <a:xfrm>
              <a:off x="3022280" y="1732561"/>
              <a:ext cx="0" cy="777277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Gerader Verbinder">
              <a:extLst>
                <a:ext uri="{FF2B5EF4-FFF2-40B4-BE49-F238E27FC236}">
                  <a16:creationId xmlns:a16="http://schemas.microsoft.com/office/drawing/2014/main" id="{C292D7ED-EAED-4A9B-438E-C3F77262E636}"/>
                </a:ext>
              </a:extLst>
            </p:cNvPr>
            <p:cNvCxnSpPr>
              <a:cxnSpLocks/>
            </p:cNvCxnSpPr>
            <p:nvPr/>
          </p:nvCxnSpPr>
          <p:spPr>
            <a:xfrm>
              <a:off x="3010033" y="3865564"/>
              <a:ext cx="32768" cy="0"/>
            </a:xfrm>
            <a:prstGeom prst="line">
              <a:avLst/>
            </a:prstGeom>
            <a:ln w="9525">
              <a:solidFill>
                <a:srgbClr val="92D05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Gerader Verbinder">
              <a:extLst>
                <a:ext uri="{FF2B5EF4-FFF2-40B4-BE49-F238E27FC236}">
                  <a16:creationId xmlns:a16="http://schemas.microsoft.com/office/drawing/2014/main" id="{B8288154-21DF-AA48-A35A-F06D786A1C56}"/>
                </a:ext>
              </a:extLst>
            </p:cNvPr>
            <p:cNvCxnSpPr>
              <a:cxnSpLocks/>
            </p:cNvCxnSpPr>
            <p:nvPr/>
          </p:nvCxnSpPr>
          <p:spPr>
            <a:xfrm>
              <a:off x="3021966" y="3191969"/>
              <a:ext cx="2381" cy="587869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Gerader Verbinder">
              <a:extLst>
                <a:ext uri="{FF2B5EF4-FFF2-40B4-BE49-F238E27FC236}">
                  <a16:creationId xmlns:a16="http://schemas.microsoft.com/office/drawing/2014/main" id="{DD7CEF75-817D-1C99-6421-F6985642D987}"/>
                </a:ext>
              </a:extLst>
            </p:cNvPr>
            <p:cNvCxnSpPr/>
            <p:nvPr/>
          </p:nvCxnSpPr>
          <p:spPr>
            <a:xfrm>
              <a:off x="2948513" y="3784600"/>
              <a:ext cx="155183" cy="0"/>
            </a:xfrm>
            <a:prstGeom prst="line">
              <a:avLst/>
            </a:prstGeom>
            <a:ln w="9525">
              <a:solidFill>
                <a:srgbClr val="92D05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Gerader Verbinder">
              <a:extLst>
                <a:ext uri="{FF2B5EF4-FFF2-40B4-BE49-F238E27FC236}">
                  <a16:creationId xmlns:a16="http://schemas.microsoft.com/office/drawing/2014/main" id="{CBE4C180-0DC2-5877-CDE2-9CEBE369165F}"/>
                </a:ext>
              </a:extLst>
            </p:cNvPr>
            <p:cNvCxnSpPr>
              <a:cxnSpLocks/>
            </p:cNvCxnSpPr>
            <p:nvPr/>
          </p:nvCxnSpPr>
          <p:spPr>
            <a:xfrm>
              <a:off x="2976697" y="3822702"/>
              <a:ext cx="99026" cy="0"/>
            </a:xfrm>
            <a:prstGeom prst="line">
              <a:avLst/>
            </a:prstGeom>
            <a:ln w="9525">
              <a:solidFill>
                <a:srgbClr val="92D05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8" name="Sicherung">
              <a:extLst>
                <a:ext uri="{FF2B5EF4-FFF2-40B4-BE49-F238E27FC236}">
                  <a16:creationId xmlns:a16="http://schemas.microsoft.com/office/drawing/2014/main" id="{4AE754B5-E56E-AA9D-990E-63DBBEAA5A15}"/>
                </a:ext>
              </a:extLst>
            </p:cNvPr>
            <p:cNvGrpSpPr/>
            <p:nvPr/>
          </p:nvGrpSpPr>
          <p:grpSpPr>
            <a:xfrm>
              <a:off x="2514867" y="1003777"/>
              <a:ext cx="595577" cy="974128"/>
              <a:chOff x="4839759" y="819029"/>
              <a:chExt cx="595577" cy="974128"/>
            </a:xfrm>
          </p:grpSpPr>
          <p:grpSp>
            <p:nvGrpSpPr>
              <p:cNvPr id="19" name="@eB_Beschriftung">
                <a:extLst>
                  <a:ext uri="{FF2B5EF4-FFF2-40B4-BE49-F238E27FC236}">
                    <a16:creationId xmlns:a16="http://schemas.microsoft.com/office/drawing/2014/main" id="{BE2DAADA-C936-2075-E44E-231ED0652531}"/>
                  </a:ext>
                </a:extLst>
              </p:cNvPr>
              <p:cNvGrpSpPr/>
              <p:nvPr/>
            </p:nvGrpSpPr>
            <p:grpSpPr>
              <a:xfrm>
                <a:off x="4839759" y="1339114"/>
                <a:ext cx="416719" cy="454043"/>
                <a:chOff x="1331119" y="824020"/>
                <a:chExt cx="416719" cy="454043"/>
              </a:xfrm>
            </p:grpSpPr>
            <p:sp>
              <p:nvSpPr>
                <p:cNvPr id="30" name="Technische Beschreibung" hidden="1">
                  <a:extLst>
                    <a:ext uri="{FF2B5EF4-FFF2-40B4-BE49-F238E27FC236}">
                      <a16:creationId xmlns:a16="http://schemas.microsoft.com/office/drawing/2014/main" id="{7235D787-D36F-805C-F95F-59EF4092A8CF}"/>
                    </a:ext>
                  </a:extLst>
                </p:cNvPr>
                <p:cNvSpPr txBox="1"/>
                <p:nvPr/>
              </p:nvSpPr>
              <p:spPr>
                <a:xfrm>
                  <a:off x="1331119" y="1247285"/>
                  <a:ext cx="416719" cy="30778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 anchor="ctr" anchorCtr="0">
                  <a:spAutoFit/>
                </a:bodyPr>
                <a:lstStyle/>
                <a:p>
                  <a:pPr algn="r"/>
                  <a:r>
                    <a:rPr lang="de-DE" sz="2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Sicherung 3P 63A D02</a:t>
                  </a:r>
                </a:p>
              </p:txBody>
            </p:sp>
            <p:sp>
              <p:nvSpPr>
                <p:cNvPr id="32" name="Technischer Wert">
                  <a:extLst>
                    <a:ext uri="{FF2B5EF4-FFF2-40B4-BE49-F238E27FC236}">
                      <a16:creationId xmlns:a16="http://schemas.microsoft.com/office/drawing/2014/main" id="{112716D4-493F-9EC3-B9CD-5D8FC519D30D}"/>
                    </a:ext>
                  </a:extLst>
                </p:cNvPr>
                <p:cNvSpPr txBox="1"/>
                <p:nvPr/>
              </p:nvSpPr>
              <p:spPr>
                <a:xfrm>
                  <a:off x="1331119" y="1137757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D02</a:t>
                  </a:r>
                </a:p>
              </p:txBody>
            </p:sp>
            <p:sp>
              <p:nvSpPr>
                <p:cNvPr id="33" name="Technische Daten">
                  <a:extLst>
                    <a:ext uri="{FF2B5EF4-FFF2-40B4-BE49-F238E27FC236}">
                      <a16:creationId xmlns:a16="http://schemas.microsoft.com/office/drawing/2014/main" id="{044C82AE-2E18-1614-9ED7-AD17659D71CD}"/>
                    </a:ext>
                  </a:extLst>
                </p:cNvPr>
                <p:cNvSpPr txBox="1"/>
                <p:nvPr/>
              </p:nvSpPr>
              <p:spPr>
                <a:xfrm>
                  <a:off x="1331119" y="1020758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63A</a:t>
                  </a:r>
                </a:p>
              </p:txBody>
            </p:sp>
            <p:sp>
              <p:nvSpPr>
                <p:cNvPr id="34" name="Polzahl">
                  <a:extLst>
                    <a:ext uri="{FF2B5EF4-FFF2-40B4-BE49-F238E27FC236}">
                      <a16:creationId xmlns:a16="http://schemas.microsoft.com/office/drawing/2014/main" id="{73BD6384-AE71-8873-9E69-018EDFBB1A2B}"/>
                    </a:ext>
                  </a:extLst>
                </p:cNvPr>
                <p:cNvSpPr txBox="1"/>
                <p:nvPr/>
              </p:nvSpPr>
              <p:spPr>
                <a:xfrm>
                  <a:off x="1331119" y="916505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3P</a:t>
                  </a:r>
                </a:p>
              </p:txBody>
            </p:sp>
            <p:sp>
              <p:nvSpPr>
                <p:cNvPr id="35" name="Kennzeichen">
                  <a:extLst>
                    <a:ext uri="{FF2B5EF4-FFF2-40B4-BE49-F238E27FC236}">
                      <a16:creationId xmlns:a16="http://schemas.microsoft.com/office/drawing/2014/main" id="{60796AE8-E76C-3BEA-6A2C-4433E08A1423}"/>
                    </a:ext>
                  </a:extLst>
                </p:cNvPr>
                <p:cNvSpPr txBox="1"/>
                <p:nvPr/>
              </p:nvSpPr>
              <p:spPr>
                <a:xfrm>
                  <a:off x="1331119" y="824020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 anchor="ctr" anchorCtr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F</a:t>
                  </a:r>
                </a:p>
              </p:txBody>
            </p:sp>
          </p:grpSp>
          <p:grpSp>
            <p:nvGrpSpPr>
              <p:cNvPr id="21" name="@eB_Symbol">
                <a:extLst>
                  <a:ext uri="{FF2B5EF4-FFF2-40B4-BE49-F238E27FC236}">
                    <a16:creationId xmlns:a16="http://schemas.microsoft.com/office/drawing/2014/main" id="{829AB867-8D04-966C-3B39-045BFD208329}"/>
                  </a:ext>
                </a:extLst>
              </p:cNvPr>
              <p:cNvGrpSpPr/>
              <p:nvPr/>
            </p:nvGrpSpPr>
            <p:grpSpPr>
              <a:xfrm>
                <a:off x="5280153" y="819029"/>
                <a:ext cx="155183" cy="728784"/>
                <a:chOff x="5280153" y="819029"/>
                <a:chExt cx="155183" cy="728784"/>
              </a:xfrm>
            </p:grpSpPr>
            <p:sp>
              <p:nvSpPr>
                <p:cNvPr id="22" name="Rechteck">
                  <a:extLst>
                    <a:ext uri="{FF2B5EF4-FFF2-40B4-BE49-F238E27FC236}">
                      <a16:creationId xmlns:a16="http://schemas.microsoft.com/office/drawing/2014/main" id="{D5D6EB49-39AD-0D44-053E-28EB16EC8670}"/>
                    </a:ext>
                  </a:extLst>
                </p:cNvPr>
                <p:cNvSpPr/>
                <p:nvPr/>
              </p:nvSpPr>
              <p:spPr>
                <a:xfrm>
                  <a:off x="5280153" y="908809"/>
                  <a:ext cx="136724" cy="514256"/>
                </a:xfrm>
                <a:prstGeom prst="rect">
                  <a:avLst/>
                </a:prstGeom>
                <a:noFill/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dirty="0"/>
                </a:p>
              </p:txBody>
            </p:sp>
            <p:cxnSp>
              <p:nvCxnSpPr>
                <p:cNvPr id="23" name="Verbinder">
                  <a:extLst>
                    <a:ext uri="{FF2B5EF4-FFF2-40B4-BE49-F238E27FC236}">
                      <a16:creationId xmlns:a16="http://schemas.microsoft.com/office/drawing/2014/main" id="{964CC3B1-AA28-0FF9-18F6-E320CB8FE78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346662" y="819029"/>
                  <a:ext cx="0" cy="728784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4" name="Rechteck">
                  <a:extLst>
                    <a:ext uri="{FF2B5EF4-FFF2-40B4-BE49-F238E27FC236}">
                      <a16:creationId xmlns:a16="http://schemas.microsoft.com/office/drawing/2014/main" id="{D1F5D0AA-DDB7-0581-615A-04F53488BDFD}"/>
                    </a:ext>
                  </a:extLst>
                </p:cNvPr>
                <p:cNvSpPr/>
                <p:nvPr/>
              </p:nvSpPr>
              <p:spPr>
                <a:xfrm>
                  <a:off x="5280945" y="921576"/>
                  <a:ext cx="154391" cy="472249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</p:grpSp>
        <p:grpSp>
          <p:nvGrpSpPr>
            <p:cNvPr id="63" name="Überspannungsschutz">
              <a:extLst>
                <a:ext uri="{FF2B5EF4-FFF2-40B4-BE49-F238E27FC236}">
                  <a16:creationId xmlns:a16="http://schemas.microsoft.com/office/drawing/2014/main" id="{4F373455-97AF-4D0B-5378-E18A2FE1CC3B}"/>
                </a:ext>
              </a:extLst>
            </p:cNvPr>
            <p:cNvGrpSpPr/>
            <p:nvPr/>
          </p:nvGrpSpPr>
          <p:grpSpPr>
            <a:xfrm>
              <a:off x="2420303" y="2507775"/>
              <a:ext cx="687759" cy="985546"/>
              <a:chOff x="8287738" y="831059"/>
              <a:chExt cx="687759" cy="985546"/>
            </a:xfrm>
          </p:grpSpPr>
          <p:grpSp>
            <p:nvGrpSpPr>
              <p:cNvPr id="64" name="@eB_Beschriftung">
                <a:extLst>
                  <a:ext uri="{FF2B5EF4-FFF2-40B4-BE49-F238E27FC236}">
                    <a16:creationId xmlns:a16="http://schemas.microsoft.com/office/drawing/2014/main" id="{C72A5259-16C7-ABA3-05F3-7190DE2B4120}"/>
                  </a:ext>
                </a:extLst>
              </p:cNvPr>
              <p:cNvGrpSpPr/>
              <p:nvPr/>
            </p:nvGrpSpPr>
            <p:grpSpPr>
              <a:xfrm>
                <a:off x="8287738" y="1347173"/>
                <a:ext cx="508902" cy="469432"/>
                <a:chOff x="1331119" y="824020"/>
                <a:chExt cx="416719" cy="469432"/>
              </a:xfrm>
            </p:grpSpPr>
            <p:sp>
              <p:nvSpPr>
                <p:cNvPr id="76" name="Technische Beschreibung" hidden="1">
                  <a:extLst>
                    <a:ext uri="{FF2B5EF4-FFF2-40B4-BE49-F238E27FC236}">
                      <a16:creationId xmlns:a16="http://schemas.microsoft.com/office/drawing/2014/main" id="{038BE3A9-5254-0ED2-2E57-32EBB9DBEDD1}"/>
                    </a:ext>
                  </a:extLst>
                </p:cNvPr>
                <p:cNvSpPr txBox="1"/>
                <p:nvPr/>
              </p:nvSpPr>
              <p:spPr>
                <a:xfrm>
                  <a:off x="1331119" y="1231897"/>
                  <a:ext cx="416719" cy="6155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 anchor="ctr" anchorCtr="0">
                  <a:spAutoFit/>
                </a:bodyPr>
                <a:lstStyle/>
                <a:p>
                  <a:pPr algn="r"/>
                  <a:r>
                    <a:rPr lang="de-DE" sz="2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Überspannungsschutz 3P 75kA T1+T2</a:t>
                  </a:r>
                </a:p>
              </p:txBody>
            </p:sp>
            <p:sp>
              <p:nvSpPr>
                <p:cNvPr id="77" name="Technischer Wert">
                  <a:extLst>
                    <a:ext uri="{FF2B5EF4-FFF2-40B4-BE49-F238E27FC236}">
                      <a16:creationId xmlns:a16="http://schemas.microsoft.com/office/drawing/2014/main" id="{1660F598-66AF-49DB-B4C2-379706FF6793}"/>
                    </a:ext>
                  </a:extLst>
                </p:cNvPr>
                <p:cNvSpPr txBox="1"/>
                <p:nvPr/>
              </p:nvSpPr>
              <p:spPr>
                <a:xfrm>
                  <a:off x="1331119" y="1137757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T1+T2</a:t>
                  </a:r>
                </a:p>
              </p:txBody>
            </p:sp>
            <p:sp>
              <p:nvSpPr>
                <p:cNvPr id="78" name="Technische Daten">
                  <a:extLst>
                    <a:ext uri="{FF2B5EF4-FFF2-40B4-BE49-F238E27FC236}">
                      <a16:creationId xmlns:a16="http://schemas.microsoft.com/office/drawing/2014/main" id="{E42F75B8-B859-3842-0B81-AB34A7DF47AB}"/>
                    </a:ext>
                  </a:extLst>
                </p:cNvPr>
                <p:cNvSpPr txBox="1"/>
                <p:nvPr/>
              </p:nvSpPr>
              <p:spPr>
                <a:xfrm>
                  <a:off x="1331119" y="1020758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75kA</a:t>
                  </a:r>
                </a:p>
              </p:txBody>
            </p:sp>
            <p:sp>
              <p:nvSpPr>
                <p:cNvPr id="79" name="Polzahl">
                  <a:extLst>
                    <a:ext uri="{FF2B5EF4-FFF2-40B4-BE49-F238E27FC236}">
                      <a16:creationId xmlns:a16="http://schemas.microsoft.com/office/drawing/2014/main" id="{59A0395A-43EA-9645-3034-67F6D265AA40}"/>
                    </a:ext>
                  </a:extLst>
                </p:cNvPr>
                <p:cNvSpPr txBox="1"/>
                <p:nvPr/>
              </p:nvSpPr>
              <p:spPr>
                <a:xfrm>
                  <a:off x="1331119" y="916505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3P</a:t>
                  </a:r>
                </a:p>
              </p:txBody>
            </p:sp>
            <p:sp>
              <p:nvSpPr>
                <p:cNvPr id="80" name="Kennzeichen">
                  <a:extLst>
                    <a:ext uri="{FF2B5EF4-FFF2-40B4-BE49-F238E27FC236}">
                      <a16:creationId xmlns:a16="http://schemas.microsoft.com/office/drawing/2014/main" id="{96034474-09A8-BD63-C22E-C385347EF9AB}"/>
                    </a:ext>
                  </a:extLst>
                </p:cNvPr>
                <p:cNvSpPr txBox="1"/>
                <p:nvPr/>
              </p:nvSpPr>
              <p:spPr>
                <a:xfrm>
                  <a:off x="1331119" y="824020"/>
                  <a:ext cx="416719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numCol="1" spcCol="0" rtlCol="0" anchor="ctr" anchorCtr="0">
                  <a:spAutoFit/>
                </a:bodyPr>
                <a:lstStyle/>
                <a:p>
                  <a:pPr algn="r"/>
                  <a:r>
                    <a:rPr lang="de-DE" sz="800" dirty="0">
                      <a:latin typeface="Roboto" panose="02000000000000000000" pitchFamily="2" charset="0"/>
                      <a:ea typeface="Roboto" panose="02000000000000000000" pitchFamily="2" charset="0"/>
                    </a:rPr>
                    <a:t>F</a:t>
                  </a:r>
                </a:p>
              </p:txBody>
            </p:sp>
          </p:grpSp>
          <p:grpSp>
            <p:nvGrpSpPr>
              <p:cNvPr id="68" name="@eB_Symbol">
                <a:extLst>
                  <a:ext uri="{FF2B5EF4-FFF2-40B4-BE49-F238E27FC236}">
                    <a16:creationId xmlns:a16="http://schemas.microsoft.com/office/drawing/2014/main" id="{CCA98B50-B3C1-54C9-1CE9-4515F6E093DF}"/>
                  </a:ext>
                </a:extLst>
              </p:cNvPr>
              <p:cNvGrpSpPr/>
              <p:nvPr/>
            </p:nvGrpSpPr>
            <p:grpSpPr>
              <a:xfrm>
                <a:off x="8820314" y="831059"/>
                <a:ext cx="155183" cy="684584"/>
                <a:chOff x="8820314" y="831059"/>
                <a:chExt cx="155183" cy="684584"/>
              </a:xfrm>
            </p:grpSpPr>
            <p:sp>
              <p:nvSpPr>
                <p:cNvPr id="70" name="Rechteck">
                  <a:extLst>
                    <a:ext uri="{FF2B5EF4-FFF2-40B4-BE49-F238E27FC236}">
                      <a16:creationId xmlns:a16="http://schemas.microsoft.com/office/drawing/2014/main" id="{12BC5117-F932-F4B4-6D0A-FF336A5E58A1}"/>
                    </a:ext>
                  </a:extLst>
                </p:cNvPr>
                <p:cNvSpPr/>
                <p:nvPr/>
              </p:nvSpPr>
              <p:spPr>
                <a:xfrm>
                  <a:off x="8820314" y="916868"/>
                  <a:ext cx="136724" cy="514256"/>
                </a:xfrm>
                <a:prstGeom prst="rect">
                  <a:avLst/>
                </a:prstGeom>
                <a:noFill/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dirty="0"/>
                </a:p>
              </p:txBody>
            </p:sp>
            <p:sp>
              <p:nvSpPr>
                <p:cNvPr id="71" name="Rechteck">
                  <a:extLst>
                    <a:ext uri="{FF2B5EF4-FFF2-40B4-BE49-F238E27FC236}">
                      <a16:creationId xmlns:a16="http://schemas.microsoft.com/office/drawing/2014/main" id="{BBA7E3BD-A564-3D84-7BD1-96ED9E6000EA}"/>
                    </a:ext>
                  </a:extLst>
                </p:cNvPr>
                <p:cNvSpPr/>
                <p:nvPr/>
              </p:nvSpPr>
              <p:spPr>
                <a:xfrm>
                  <a:off x="8821106" y="929635"/>
                  <a:ext cx="154391" cy="472249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cxnSp>
              <p:nvCxnSpPr>
                <p:cNvPr id="72" name="Gerader Verbinder">
                  <a:extLst>
                    <a:ext uri="{FF2B5EF4-FFF2-40B4-BE49-F238E27FC236}">
                      <a16:creationId xmlns:a16="http://schemas.microsoft.com/office/drawing/2014/main" id="{5836C868-B616-8141-413A-C7204C59D2BC}"/>
                    </a:ext>
                  </a:extLst>
                </p:cNvPr>
                <p:cNvCxnSpPr>
                  <a:cxnSpLocks/>
                  <a:stCxn id="70" idx="0"/>
                </p:cNvCxnSpPr>
                <p:nvPr/>
              </p:nvCxnSpPr>
              <p:spPr>
                <a:xfrm flipV="1">
                  <a:off x="8888676" y="831059"/>
                  <a:ext cx="0" cy="85809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3" name="Gerader Verbinder">
                  <a:extLst>
                    <a:ext uri="{FF2B5EF4-FFF2-40B4-BE49-F238E27FC236}">
                      <a16:creationId xmlns:a16="http://schemas.microsoft.com/office/drawing/2014/main" id="{C0C58097-49E5-36BF-CE3C-F5319A1A365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8888676" y="1429918"/>
                  <a:ext cx="0" cy="85725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74" name="Gleichschenkliges Dreieck">
                  <a:extLst>
                    <a:ext uri="{FF2B5EF4-FFF2-40B4-BE49-F238E27FC236}">
                      <a16:creationId xmlns:a16="http://schemas.microsoft.com/office/drawing/2014/main" id="{C14DB290-3EBB-D7EA-3BDD-86B74FDE919F}"/>
                    </a:ext>
                  </a:extLst>
                </p:cNvPr>
                <p:cNvSpPr/>
                <p:nvPr/>
              </p:nvSpPr>
              <p:spPr>
                <a:xfrm rot="10800000">
                  <a:off x="8840219" y="1112490"/>
                  <a:ext cx="89430" cy="130688"/>
                </a:xfrm>
                <a:prstGeom prst="triangle">
                  <a:avLst/>
                </a:prstGeom>
                <a:solidFill>
                  <a:srgbClr val="0000FF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cxnSp>
              <p:nvCxnSpPr>
                <p:cNvPr id="75" name="Gerader Verbinder">
                  <a:extLst>
                    <a:ext uri="{FF2B5EF4-FFF2-40B4-BE49-F238E27FC236}">
                      <a16:creationId xmlns:a16="http://schemas.microsoft.com/office/drawing/2014/main" id="{E8A8295F-1CC8-7827-B257-83F94C2C136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8884934" y="1034440"/>
                  <a:ext cx="0" cy="85809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</p:spTree>
    <p:extLst>
      <p:ext uri="{BB962C8B-B14F-4D97-AF65-F5344CB8AC3E}">
        <p14:creationId xmlns:p14="http://schemas.microsoft.com/office/powerpoint/2010/main" val="9100731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le1">
            <a:extLst>
              <a:ext uri="{FF2B5EF4-FFF2-40B4-BE49-F238E27FC236}">
                <a16:creationId xmlns:a16="http://schemas.microsoft.com/office/drawing/2014/main" id="{103A6796-EF03-8D58-9CA3-B7F20FA798A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95975497"/>
              </p:ext>
            </p:extLst>
          </p:nvPr>
        </p:nvGraphicFramePr>
        <p:xfrm>
          <a:off x="-187" y="4183791"/>
          <a:ext cx="10692000" cy="250200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332000">
                  <a:extLst>
                    <a:ext uri="{9D8B030D-6E8A-4147-A177-3AD203B41FA5}">
                      <a16:colId xmlns:a16="http://schemas.microsoft.com/office/drawing/2014/main" val="1236879496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1864879429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2021078603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246055632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4277858544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2041695312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3510041217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2803176600"/>
                    </a:ext>
                  </a:extLst>
                </a:gridCol>
                <a:gridCol w="1296000">
                  <a:extLst>
                    <a:ext uri="{9D8B030D-6E8A-4147-A177-3AD203B41FA5}">
                      <a16:colId xmlns:a16="http://schemas.microsoft.com/office/drawing/2014/main" val="132691794"/>
                    </a:ext>
                  </a:extLst>
                </a:gridCol>
              </a:tblGrid>
              <a:tr h="216000">
                <a:tc>
                  <a:txBody>
                    <a:bodyPr/>
                    <a:lstStyle/>
                    <a:p>
                      <a:pPr algn="ctr"/>
                      <a:r>
                        <a:rPr lang="de-DE" sz="800" b="1" dirty="0"/>
                        <a:t>Stromkreis</a:t>
                      </a:r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800" dirty="0">
                          <a:latin typeface="+mn-lt"/>
                        </a:rPr>
                        <a:t>EDV1</a:t>
                      </a: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800" dirty="0">
                          <a:latin typeface="+mn-lt"/>
                        </a:rPr>
                        <a:t>EDV2</a:t>
                      </a: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800" dirty="0">
                          <a:latin typeface="+mn-lt"/>
                        </a:rPr>
                        <a:t>EDV2KS</a:t>
                      </a: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800" dirty="0">
                          <a:latin typeface="+mn-lt"/>
                        </a:rPr>
                        <a:t>EDV2PS</a:t>
                      </a: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57768199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/>
                      <a:r>
                        <a:rPr lang="de-DE" sz="800" b="1" dirty="0"/>
                        <a:t>Leistung</a:t>
                      </a:r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85711099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/>
                      <a:r>
                        <a:rPr lang="de-DE" sz="800" b="1" dirty="0"/>
                        <a:t>Kabel</a:t>
                      </a:r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23441067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/>
                      <a:r>
                        <a:rPr lang="de-DE" sz="800" b="1" dirty="0"/>
                        <a:t>Länge</a:t>
                      </a:r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47353041"/>
                  </a:ext>
                </a:extLst>
              </a:tr>
              <a:tr h="756000">
                <a:tc>
                  <a:txBody>
                    <a:bodyPr/>
                    <a:lstStyle/>
                    <a:p>
                      <a:pPr algn="ctr"/>
                      <a:r>
                        <a:rPr lang="de-DE" sz="800" b="1" dirty="0"/>
                        <a:t>Lastname</a:t>
                      </a:r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10643188"/>
                  </a:ext>
                </a:extLst>
              </a:tr>
              <a:tr h="882000">
                <a:tc>
                  <a:txBody>
                    <a:bodyPr/>
                    <a:lstStyle/>
                    <a:p>
                      <a:pPr algn="ctr"/>
                      <a:r>
                        <a:rPr lang="de-DE" sz="800" b="1" dirty="0"/>
                        <a:t>Notiz</a:t>
                      </a:r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12529861"/>
                  </a:ext>
                </a:extLst>
              </a:tr>
            </a:tbl>
          </a:graphicData>
        </a:graphic>
      </p:graphicFrame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BC03ED3-4830-32CF-3FCA-046F19F45E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544053" y="7259456"/>
            <a:ext cx="1147760" cy="279751"/>
          </a:xfrm>
        </p:spPr>
        <p:txBody>
          <a:bodyPr/>
          <a:lstStyle/>
          <a:p>
            <a:fld id="{B8E65DF0-49BC-4DF6-A43C-30F76DE2B702}" type="slidenum">
              <a:rPr lang="de-DE" smtClean="0"/>
              <a:t>8</a:t>
            </a:fld>
            <a:endParaRPr lang="de-DE" dirty="0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87FA0327-4E50-D39D-436C-765DA1D357E1}"/>
              </a:ext>
            </a:extLst>
          </p:cNvPr>
          <p:cNvSpPr txBox="1"/>
          <p:nvPr/>
        </p:nvSpPr>
        <p:spPr>
          <a:xfrm>
            <a:off x="2324100" y="6712307"/>
            <a:ext cx="3952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EDV</a:t>
            </a:r>
          </a:p>
        </p:txBody>
      </p:sp>
      <p:sp>
        <p:nvSpPr>
          <p:cNvPr id="3" name="@eB_Panel">
            <a:extLst>
              <a:ext uri="{FF2B5EF4-FFF2-40B4-BE49-F238E27FC236}">
                <a16:creationId xmlns:a16="http://schemas.microsoft.com/office/drawing/2014/main" id="{78B51D71-279E-A2DC-D2D8-BFAC148F3B59}"/>
              </a:ext>
            </a:extLst>
          </p:cNvPr>
          <p:cNvSpPr txBox="1"/>
          <p:nvPr/>
        </p:nvSpPr>
        <p:spPr>
          <a:xfrm>
            <a:off x="8307422" y="6712307"/>
            <a:ext cx="238439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de-DE" dirty="0"/>
              <a:t>Verteilung</a:t>
            </a:r>
          </a:p>
        </p:txBody>
      </p:sp>
      <p:sp>
        <p:nvSpPr>
          <p:cNvPr id="6" name="Datumsplatzhalter 5">
            <a:extLst>
              <a:ext uri="{FF2B5EF4-FFF2-40B4-BE49-F238E27FC236}">
                <a16:creationId xmlns:a16="http://schemas.microsoft.com/office/drawing/2014/main" id="{B3A61776-3F0B-2430-E3AF-6494BC5CA391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109191FE-6F5A-4E25-8730-11A06283FF30}" type="datetime1">
              <a:rPr lang="de-DE" smtClean="0"/>
              <a:t>15.07.2026</a:t>
            </a:fld>
            <a:endParaRPr lang="de-DE" dirty="0"/>
          </a:p>
        </p:txBody>
      </p:sp>
      <p:grpSp>
        <p:nvGrpSpPr>
          <p:cNvPr id="7" name="EDV1">
            <a:extLst>
              <a:ext uri="{FF2B5EF4-FFF2-40B4-BE49-F238E27FC236}">
                <a16:creationId xmlns:a16="http://schemas.microsoft.com/office/drawing/2014/main" id="{4EDADDE1-E23B-9772-2620-A7FCD17897E8}"/>
              </a:ext>
            </a:extLst>
          </p:cNvPr>
          <p:cNvGrpSpPr/>
          <p:nvPr/>
        </p:nvGrpSpPr>
        <p:grpSpPr>
          <a:xfrm>
            <a:off x="1331965" y="931"/>
            <a:ext cx="1155700" cy="3864970"/>
            <a:chOff x="3636962" y="-10318"/>
            <a:chExt cx="1155700" cy="3864970"/>
          </a:xfrm>
        </p:grpSpPr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EA8AE06B-A8BB-7176-AC38-ABB09210C992}"/>
                </a:ext>
              </a:extLst>
            </p:cNvPr>
            <p:cNvCxnSpPr>
              <a:cxnSpLocks/>
            </p:cNvCxnSpPr>
            <p:nvPr/>
          </p:nvCxnSpPr>
          <p:spPr>
            <a:xfrm>
              <a:off x="3636962" y="377134"/>
              <a:ext cx="1155700" cy="0"/>
            </a:xfrm>
            <a:prstGeom prst="line">
              <a:avLst/>
            </a:prstGeom>
            <a:ln w="9525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Gerader Verbinder 8">
              <a:extLst>
                <a:ext uri="{FF2B5EF4-FFF2-40B4-BE49-F238E27FC236}">
                  <a16:creationId xmlns:a16="http://schemas.microsoft.com/office/drawing/2014/main" id="{94DC3FFA-A149-D030-A29B-E24E368DBD81}"/>
                </a:ext>
              </a:extLst>
            </p:cNvPr>
            <p:cNvCxnSpPr>
              <a:cxnSpLocks/>
            </p:cNvCxnSpPr>
            <p:nvPr/>
          </p:nvCxnSpPr>
          <p:spPr>
            <a:xfrm>
              <a:off x="3640137" y="738981"/>
              <a:ext cx="1147763" cy="0"/>
            </a:xfrm>
            <a:prstGeom prst="line">
              <a:avLst/>
            </a:prstGeom>
            <a:ln w="9525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Rechteck 9">
              <a:extLst>
                <a:ext uri="{FF2B5EF4-FFF2-40B4-BE49-F238E27FC236}">
                  <a16:creationId xmlns:a16="http://schemas.microsoft.com/office/drawing/2014/main" id="{208F77D0-2FF8-C5D9-252F-87A764A5E162}"/>
                </a:ext>
              </a:extLst>
            </p:cNvPr>
            <p:cNvSpPr/>
            <p:nvPr/>
          </p:nvSpPr>
          <p:spPr>
            <a:xfrm>
              <a:off x="4141986" y="506521"/>
              <a:ext cx="141314" cy="148844"/>
            </a:xfrm>
            <a:prstGeom prst="rect">
              <a:avLst/>
            </a:prstGeom>
            <a:no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11" name="Verbinder">
              <a:extLst>
                <a:ext uri="{FF2B5EF4-FFF2-40B4-BE49-F238E27FC236}">
                  <a16:creationId xmlns:a16="http://schemas.microsoft.com/office/drawing/2014/main" id="{5B734DC0-889F-FC01-A061-6A5B532F501A}"/>
                </a:ext>
              </a:extLst>
            </p:cNvPr>
            <p:cNvCxnSpPr>
              <a:cxnSpLocks/>
              <a:endCxn id="10" idx="2"/>
            </p:cNvCxnSpPr>
            <p:nvPr/>
          </p:nvCxnSpPr>
          <p:spPr>
            <a:xfrm flipH="1" flipV="1">
              <a:off x="4212643" y="655365"/>
              <a:ext cx="13194" cy="2302165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Ursprung" hidden="1">
              <a:extLst>
                <a:ext uri="{FF2B5EF4-FFF2-40B4-BE49-F238E27FC236}">
                  <a16:creationId xmlns:a16="http://schemas.microsoft.com/office/drawing/2014/main" id="{E49FAE49-54E7-36B1-2B73-0537A50BA94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636962" y="-10318"/>
              <a:ext cx="0" cy="42862"/>
            </a:xfrm>
            <a:prstGeom prst="line">
              <a:avLst/>
            </a:prstGeom>
            <a:ln w="9525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3" name="Picture 4" descr="Datendosen Set Jung AS500 mit alternativer Datendose 1xRJ45">
              <a:extLst>
                <a:ext uri="{FF2B5EF4-FFF2-40B4-BE49-F238E27FC236}">
                  <a16:creationId xmlns:a16="http://schemas.microsoft.com/office/drawing/2014/main" id="{088230A9-B321-D3D9-1ACA-BB79417EA48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17" t="7458" r="9042" b="8632"/>
            <a:stretch/>
          </p:blipFill>
          <p:spPr bwMode="auto">
            <a:xfrm>
              <a:off x="3764299" y="2953638"/>
              <a:ext cx="898119" cy="9010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4" name="EDV2">
            <a:extLst>
              <a:ext uri="{FF2B5EF4-FFF2-40B4-BE49-F238E27FC236}">
                <a16:creationId xmlns:a16="http://schemas.microsoft.com/office/drawing/2014/main" id="{E77BBD2A-2095-2A36-F4BD-E75ECAF834D8}"/>
              </a:ext>
            </a:extLst>
          </p:cNvPr>
          <p:cNvGrpSpPr/>
          <p:nvPr/>
        </p:nvGrpSpPr>
        <p:grpSpPr>
          <a:xfrm>
            <a:off x="2484538" y="1126"/>
            <a:ext cx="1155700" cy="3839387"/>
            <a:chOff x="7089775" y="160"/>
            <a:chExt cx="1155700" cy="3839387"/>
          </a:xfrm>
        </p:grpSpPr>
        <p:pic>
          <p:nvPicPr>
            <p:cNvPr id="15" name="Picture 6" descr="Netzwerk Anschlussdose Set Jung AS500 mit alternativer Netzwerkdose Cat6 2xRJ45">
              <a:extLst>
                <a:ext uri="{FF2B5EF4-FFF2-40B4-BE49-F238E27FC236}">
                  <a16:creationId xmlns:a16="http://schemas.microsoft.com/office/drawing/2014/main" id="{78614901-E53E-93F6-AA24-75FE4ACB14F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681" t="7479" r="8906" b="10821"/>
            <a:stretch/>
          </p:blipFill>
          <p:spPr bwMode="auto">
            <a:xfrm>
              <a:off x="7231443" y="2962275"/>
              <a:ext cx="884925" cy="8772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6" name="Verbinder">
              <a:extLst>
                <a:ext uri="{FF2B5EF4-FFF2-40B4-BE49-F238E27FC236}">
                  <a16:creationId xmlns:a16="http://schemas.microsoft.com/office/drawing/2014/main" id="{8A401097-EE4A-4E98-72AE-043AC5EB2D64}"/>
                </a:ext>
              </a:extLst>
            </p:cNvPr>
            <p:cNvCxnSpPr>
              <a:cxnSpLocks/>
            </p:cNvCxnSpPr>
            <p:nvPr/>
          </p:nvCxnSpPr>
          <p:spPr>
            <a:xfrm>
              <a:off x="7675115" y="1136987"/>
              <a:ext cx="0" cy="1691811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Gerader Verbinder 16">
              <a:extLst>
                <a:ext uri="{FF2B5EF4-FFF2-40B4-BE49-F238E27FC236}">
                  <a16:creationId xmlns:a16="http://schemas.microsoft.com/office/drawing/2014/main" id="{18B3202C-AFFD-9273-EBD1-CF1B9A3FEBE4}"/>
                </a:ext>
              </a:extLst>
            </p:cNvPr>
            <p:cNvCxnSpPr/>
            <p:nvPr/>
          </p:nvCxnSpPr>
          <p:spPr>
            <a:xfrm>
              <a:off x="7089775" y="387766"/>
              <a:ext cx="1155700" cy="0"/>
            </a:xfrm>
            <a:prstGeom prst="line">
              <a:avLst/>
            </a:prstGeom>
            <a:ln w="9525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Gerader Verbinder 17">
              <a:extLst>
                <a:ext uri="{FF2B5EF4-FFF2-40B4-BE49-F238E27FC236}">
                  <a16:creationId xmlns:a16="http://schemas.microsoft.com/office/drawing/2014/main" id="{62CA803C-4691-1259-B9B4-8FA936D84C69}"/>
                </a:ext>
              </a:extLst>
            </p:cNvPr>
            <p:cNvCxnSpPr/>
            <p:nvPr/>
          </p:nvCxnSpPr>
          <p:spPr>
            <a:xfrm>
              <a:off x="7089775" y="748589"/>
              <a:ext cx="1155700" cy="0"/>
            </a:xfrm>
            <a:prstGeom prst="line">
              <a:avLst/>
            </a:prstGeom>
            <a:ln w="9525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Rechteck 18">
              <a:extLst>
                <a:ext uri="{FF2B5EF4-FFF2-40B4-BE49-F238E27FC236}">
                  <a16:creationId xmlns:a16="http://schemas.microsoft.com/office/drawing/2014/main" id="{4C591819-133E-7177-6841-7E265F22FFBD}"/>
                </a:ext>
              </a:extLst>
            </p:cNvPr>
            <p:cNvSpPr/>
            <p:nvPr/>
          </p:nvSpPr>
          <p:spPr>
            <a:xfrm>
              <a:off x="7301827" y="507921"/>
              <a:ext cx="141314" cy="148844"/>
            </a:xfrm>
            <a:prstGeom prst="rect">
              <a:avLst/>
            </a:prstGeom>
            <a:no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0" name="Rechteck 19">
              <a:extLst>
                <a:ext uri="{FF2B5EF4-FFF2-40B4-BE49-F238E27FC236}">
                  <a16:creationId xmlns:a16="http://schemas.microsoft.com/office/drawing/2014/main" id="{D63A368E-6421-B716-3BE3-7F5C60727930}"/>
                </a:ext>
              </a:extLst>
            </p:cNvPr>
            <p:cNvSpPr/>
            <p:nvPr/>
          </p:nvSpPr>
          <p:spPr>
            <a:xfrm>
              <a:off x="7899599" y="506521"/>
              <a:ext cx="141314" cy="148844"/>
            </a:xfrm>
            <a:prstGeom prst="rect">
              <a:avLst/>
            </a:prstGeom>
            <a:no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21" name="Verbinder">
              <a:extLst>
                <a:ext uri="{FF2B5EF4-FFF2-40B4-BE49-F238E27FC236}">
                  <a16:creationId xmlns:a16="http://schemas.microsoft.com/office/drawing/2014/main" id="{687F789F-BF79-3797-F187-E97FB0D97B5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372484" y="661657"/>
              <a:ext cx="0" cy="475330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Verbinder">
              <a:extLst>
                <a:ext uri="{FF2B5EF4-FFF2-40B4-BE49-F238E27FC236}">
                  <a16:creationId xmlns:a16="http://schemas.microsoft.com/office/drawing/2014/main" id="{82B935FE-FDD0-3D39-3416-DA02CF38CE0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970256" y="655365"/>
              <a:ext cx="0" cy="481622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Verbinder">
              <a:extLst>
                <a:ext uri="{FF2B5EF4-FFF2-40B4-BE49-F238E27FC236}">
                  <a16:creationId xmlns:a16="http://schemas.microsoft.com/office/drawing/2014/main" id="{02BFA7A3-88FA-26B8-8399-246D2616E494}"/>
                </a:ext>
              </a:extLst>
            </p:cNvPr>
            <p:cNvCxnSpPr>
              <a:cxnSpLocks/>
            </p:cNvCxnSpPr>
            <p:nvPr/>
          </p:nvCxnSpPr>
          <p:spPr>
            <a:xfrm>
              <a:off x="7376229" y="1136987"/>
              <a:ext cx="597772" cy="0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Verbinder">
              <a:extLst>
                <a:ext uri="{FF2B5EF4-FFF2-40B4-BE49-F238E27FC236}">
                  <a16:creationId xmlns:a16="http://schemas.microsoft.com/office/drawing/2014/main" id="{F1885197-A841-F40B-A836-77EEE8FA4168}"/>
                </a:ext>
              </a:extLst>
            </p:cNvPr>
            <p:cNvCxnSpPr>
              <a:cxnSpLocks/>
            </p:cNvCxnSpPr>
            <p:nvPr/>
          </p:nvCxnSpPr>
          <p:spPr>
            <a:xfrm>
              <a:off x="7374356" y="2828798"/>
              <a:ext cx="601517" cy="0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Verbinder">
              <a:extLst>
                <a:ext uri="{FF2B5EF4-FFF2-40B4-BE49-F238E27FC236}">
                  <a16:creationId xmlns:a16="http://schemas.microsoft.com/office/drawing/2014/main" id="{1A60A08F-5024-30E5-CE32-79DA436DE71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372484" y="2824036"/>
              <a:ext cx="0" cy="138239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Verbinder">
              <a:extLst>
                <a:ext uri="{FF2B5EF4-FFF2-40B4-BE49-F238E27FC236}">
                  <a16:creationId xmlns:a16="http://schemas.microsoft.com/office/drawing/2014/main" id="{FA05FD2E-BB97-6CA5-4145-088D81DDEDF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972849" y="2828798"/>
              <a:ext cx="0" cy="133477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Ursprung" hidden="1">
              <a:extLst>
                <a:ext uri="{FF2B5EF4-FFF2-40B4-BE49-F238E27FC236}">
                  <a16:creationId xmlns:a16="http://schemas.microsoft.com/office/drawing/2014/main" id="{860469BF-D2FC-70D7-4A4E-531D4907944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089775" y="160"/>
              <a:ext cx="0" cy="42862"/>
            </a:xfrm>
            <a:prstGeom prst="line">
              <a:avLst/>
            </a:prstGeom>
            <a:ln w="9525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" name="EDV2KS">
            <a:extLst>
              <a:ext uri="{FF2B5EF4-FFF2-40B4-BE49-F238E27FC236}">
                <a16:creationId xmlns:a16="http://schemas.microsoft.com/office/drawing/2014/main" id="{68101B40-09F2-A869-C9AB-1B6041BF2915}"/>
              </a:ext>
            </a:extLst>
          </p:cNvPr>
          <p:cNvGrpSpPr/>
          <p:nvPr/>
        </p:nvGrpSpPr>
        <p:grpSpPr>
          <a:xfrm>
            <a:off x="3642739" y="1092"/>
            <a:ext cx="1155700" cy="3839387"/>
            <a:chOff x="7089775" y="160"/>
            <a:chExt cx="1155700" cy="3839387"/>
          </a:xfrm>
        </p:grpSpPr>
        <p:pic>
          <p:nvPicPr>
            <p:cNvPr id="26" name="Picture 6" descr="Netzwerk Anschlussdose Set Jung AS500 mit alternativer Netzwerkdose Cat6 2xRJ45">
              <a:extLst>
                <a:ext uri="{FF2B5EF4-FFF2-40B4-BE49-F238E27FC236}">
                  <a16:creationId xmlns:a16="http://schemas.microsoft.com/office/drawing/2014/main" id="{80B25B84-9F71-96CB-1A50-5140BA399C7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681" t="7479" r="8906" b="10821"/>
            <a:stretch/>
          </p:blipFill>
          <p:spPr bwMode="auto">
            <a:xfrm>
              <a:off x="7231443" y="2962275"/>
              <a:ext cx="884925" cy="8772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31" name="Gerader Verbinder 30">
              <a:extLst>
                <a:ext uri="{FF2B5EF4-FFF2-40B4-BE49-F238E27FC236}">
                  <a16:creationId xmlns:a16="http://schemas.microsoft.com/office/drawing/2014/main" id="{9E1C80AE-C435-5D83-33AA-2416C1DCE44C}"/>
                </a:ext>
              </a:extLst>
            </p:cNvPr>
            <p:cNvCxnSpPr/>
            <p:nvPr/>
          </p:nvCxnSpPr>
          <p:spPr>
            <a:xfrm>
              <a:off x="7089775" y="387766"/>
              <a:ext cx="1155700" cy="0"/>
            </a:xfrm>
            <a:prstGeom prst="line">
              <a:avLst/>
            </a:prstGeom>
            <a:ln w="9525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Gerader Verbinder 31">
              <a:extLst>
                <a:ext uri="{FF2B5EF4-FFF2-40B4-BE49-F238E27FC236}">
                  <a16:creationId xmlns:a16="http://schemas.microsoft.com/office/drawing/2014/main" id="{CE2F1085-A041-1E18-8E80-5A647606E6A6}"/>
                </a:ext>
              </a:extLst>
            </p:cNvPr>
            <p:cNvCxnSpPr/>
            <p:nvPr/>
          </p:nvCxnSpPr>
          <p:spPr>
            <a:xfrm>
              <a:off x="7089775" y="748589"/>
              <a:ext cx="1155700" cy="0"/>
            </a:xfrm>
            <a:prstGeom prst="line">
              <a:avLst/>
            </a:prstGeom>
            <a:ln w="9525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Rechteck 32">
              <a:extLst>
                <a:ext uri="{FF2B5EF4-FFF2-40B4-BE49-F238E27FC236}">
                  <a16:creationId xmlns:a16="http://schemas.microsoft.com/office/drawing/2014/main" id="{2C10F49F-6403-3568-D35E-6E208C6F31B8}"/>
                </a:ext>
              </a:extLst>
            </p:cNvPr>
            <p:cNvSpPr/>
            <p:nvPr/>
          </p:nvSpPr>
          <p:spPr>
            <a:xfrm>
              <a:off x="7301827" y="507921"/>
              <a:ext cx="141314" cy="148844"/>
            </a:xfrm>
            <a:prstGeom prst="rect">
              <a:avLst/>
            </a:prstGeom>
            <a:no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4" name="Rechteck 33">
              <a:extLst>
                <a:ext uri="{FF2B5EF4-FFF2-40B4-BE49-F238E27FC236}">
                  <a16:creationId xmlns:a16="http://schemas.microsoft.com/office/drawing/2014/main" id="{658CBC04-0CB9-7DDE-1DDB-CAE9FD1D019B}"/>
                </a:ext>
              </a:extLst>
            </p:cNvPr>
            <p:cNvSpPr/>
            <p:nvPr/>
          </p:nvSpPr>
          <p:spPr>
            <a:xfrm>
              <a:off x="7899599" y="506521"/>
              <a:ext cx="141314" cy="148844"/>
            </a:xfrm>
            <a:prstGeom prst="rect">
              <a:avLst/>
            </a:prstGeom>
            <a:no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35" name="Verbinder">
              <a:extLst>
                <a:ext uri="{FF2B5EF4-FFF2-40B4-BE49-F238E27FC236}">
                  <a16:creationId xmlns:a16="http://schemas.microsoft.com/office/drawing/2014/main" id="{95BB0067-BB70-F557-6A66-A9C2056E16C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372484" y="661657"/>
              <a:ext cx="0" cy="2300618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Verbinder">
              <a:extLst>
                <a:ext uri="{FF2B5EF4-FFF2-40B4-BE49-F238E27FC236}">
                  <a16:creationId xmlns:a16="http://schemas.microsoft.com/office/drawing/2014/main" id="{2324C6A0-FAD0-B0A1-3BB0-38DE0002332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970256" y="655365"/>
              <a:ext cx="0" cy="2315503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Ursprung" hidden="1">
              <a:extLst>
                <a:ext uri="{FF2B5EF4-FFF2-40B4-BE49-F238E27FC236}">
                  <a16:creationId xmlns:a16="http://schemas.microsoft.com/office/drawing/2014/main" id="{0CB42AFE-0370-3A0E-D6BB-FB5BFAF1CB5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089775" y="160"/>
              <a:ext cx="0" cy="42862"/>
            </a:xfrm>
            <a:prstGeom prst="line">
              <a:avLst/>
            </a:prstGeom>
            <a:ln w="9525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7" name="EDV2PS">
            <a:extLst>
              <a:ext uri="{FF2B5EF4-FFF2-40B4-BE49-F238E27FC236}">
                <a16:creationId xmlns:a16="http://schemas.microsoft.com/office/drawing/2014/main" id="{AF458198-E073-2E4D-F0E7-4B5BA47B088B}"/>
              </a:ext>
            </a:extLst>
          </p:cNvPr>
          <p:cNvGrpSpPr/>
          <p:nvPr/>
        </p:nvGrpSpPr>
        <p:grpSpPr>
          <a:xfrm>
            <a:off x="4798439" y="1092"/>
            <a:ext cx="2294511" cy="3839387"/>
            <a:chOff x="4798439" y="1092"/>
            <a:chExt cx="2294511" cy="3839387"/>
          </a:xfrm>
        </p:grpSpPr>
        <p:pic>
          <p:nvPicPr>
            <p:cNvPr id="47" name="Picture 6" descr="Netzwerk Anschlussdose Set Jung AS500 mit alternativer Netzwerkdose Cat6 2xRJ45">
              <a:extLst>
                <a:ext uri="{FF2B5EF4-FFF2-40B4-BE49-F238E27FC236}">
                  <a16:creationId xmlns:a16="http://schemas.microsoft.com/office/drawing/2014/main" id="{97CC6E9A-9345-504C-F175-041C2470707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681" t="7479" r="8906" b="10821"/>
            <a:stretch/>
          </p:blipFill>
          <p:spPr bwMode="auto">
            <a:xfrm>
              <a:off x="5505257" y="2963207"/>
              <a:ext cx="884925" cy="8772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48" name="Gerader Verbinder 47">
              <a:extLst>
                <a:ext uri="{FF2B5EF4-FFF2-40B4-BE49-F238E27FC236}">
                  <a16:creationId xmlns:a16="http://schemas.microsoft.com/office/drawing/2014/main" id="{2BFD1B89-AC5E-F125-DF92-CB668DBF4A7B}"/>
                </a:ext>
              </a:extLst>
            </p:cNvPr>
            <p:cNvCxnSpPr>
              <a:cxnSpLocks/>
            </p:cNvCxnSpPr>
            <p:nvPr/>
          </p:nvCxnSpPr>
          <p:spPr>
            <a:xfrm>
              <a:off x="4798439" y="388698"/>
              <a:ext cx="2294511" cy="0"/>
            </a:xfrm>
            <a:prstGeom prst="line">
              <a:avLst/>
            </a:prstGeom>
            <a:ln w="9525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Gerader Verbinder 48">
              <a:extLst>
                <a:ext uri="{FF2B5EF4-FFF2-40B4-BE49-F238E27FC236}">
                  <a16:creationId xmlns:a16="http://schemas.microsoft.com/office/drawing/2014/main" id="{625EE45E-E207-3152-FBA7-9DA86E78A131}"/>
                </a:ext>
              </a:extLst>
            </p:cNvPr>
            <p:cNvCxnSpPr>
              <a:cxnSpLocks/>
            </p:cNvCxnSpPr>
            <p:nvPr/>
          </p:nvCxnSpPr>
          <p:spPr>
            <a:xfrm>
              <a:off x="4798439" y="749521"/>
              <a:ext cx="2294511" cy="0"/>
            </a:xfrm>
            <a:prstGeom prst="line">
              <a:avLst/>
            </a:prstGeom>
            <a:ln w="9525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Rechteck 49">
              <a:extLst>
                <a:ext uri="{FF2B5EF4-FFF2-40B4-BE49-F238E27FC236}">
                  <a16:creationId xmlns:a16="http://schemas.microsoft.com/office/drawing/2014/main" id="{3AE95095-17C3-2D39-489F-7BBF381A181E}"/>
                </a:ext>
              </a:extLst>
            </p:cNvPr>
            <p:cNvSpPr/>
            <p:nvPr/>
          </p:nvSpPr>
          <p:spPr>
            <a:xfrm>
              <a:off x="5283541" y="508853"/>
              <a:ext cx="141314" cy="148844"/>
            </a:xfrm>
            <a:prstGeom prst="rect">
              <a:avLst/>
            </a:prstGeom>
            <a:no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1" name="Rechteck 50">
              <a:extLst>
                <a:ext uri="{FF2B5EF4-FFF2-40B4-BE49-F238E27FC236}">
                  <a16:creationId xmlns:a16="http://schemas.microsoft.com/office/drawing/2014/main" id="{A355B676-8104-01E1-4BE6-D7CB57D82AC0}"/>
                </a:ext>
              </a:extLst>
            </p:cNvPr>
            <p:cNvSpPr/>
            <p:nvPr/>
          </p:nvSpPr>
          <p:spPr>
            <a:xfrm>
              <a:off x="6452813" y="507453"/>
              <a:ext cx="141314" cy="148844"/>
            </a:xfrm>
            <a:prstGeom prst="rect">
              <a:avLst/>
            </a:prstGeom>
            <a:no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52" name="Verbinder">
              <a:extLst>
                <a:ext uri="{FF2B5EF4-FFF2-40B4-BE49-F238E27FC236}">
                  <a16:creationId xmlns:a16="http://schemas.microsoft.com/office/drawing/2014/main" id="{BBC45F13-903D-2E45-127C-ED28512DACB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354198" y="662589"/>
              <a:ext cx="0" cy="2036161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Verbinder">
              <a:extLst>
                <a:ext uri="{FF2B5EF4-FFF2-40B4-BE49-F238E27FC236}">
                  <a16:creationId xmlns:a16="http://schemas.microsoft.com/office/drawing/2014/main" id="{BB4D1B49-EA0D-F980-1D12-1A57EFCF5C2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523470" y="656297"/>
              <a:ext cx="0" cy="2042453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Ursprung" hidden="1">
              <a:extLst>
                <a:ext uri="{FF2B5EF4-FFF2-40B4-BE49-F238E27FC236}">
                  <a16:creationId xmlns:a16="http://schemas.microsoft.com/office/drawing/2014/main" id="{1F5F55CD-9B26-6ABF-2D01-05CFC571FAF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798439" y="1092"/>
              <a:ext cx="0" cy="42862"/>
            </a:xfrm>
            <a:prstGeom prst="line">
              <a:avLst/>
            </a:prstGeom>
            <a:ln w="9525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Gerader Verbinder 59">
              <a:extLst>
                <a:ext uri="{FF2B5EF4-FFF2-40B4-BE49-F238E27FC236}">
                  <a16:creationId xmlns:a16="http://schemas.microsoft.com/office/drawing/2014/main" id="{160D9D0B-1812-30BC-6026-6224156860A7}"/>
                </a:ext>
              </a:extLst>
            </p:cNvPr>
            <p:cNvCxnSpPr/>
            <p:nvPr/>
          </p:nvCxnSpPr>
          <p:spPr>
            <a:xfrm>
              <a:off x="5345906" y="2698750"/>
              <a:ext cx="419894" cy="0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Gerader Verbinder 61">
              <a:extLst>
                <a:ext uri="{FF2B5EF4-FFF2-40B4-BE49-F238E27FC236}">
                  <a16:creationId xmlns:a16="http://schemas.microsoft.com/office/drawing/2014/main" id="{D41D9E32-B28E-003F-E82A-0A50B6A857CA}"/>
                </a:ext>
              </a:extLst>
            </p:cNvPr>
            <p:cNvCxnSpPr/>
            <p:nvPr/>
          </p:nvCxnSpPr>
          <p:spPr>
            <a:xfrm>
              <a:off x="5765800" y="2698750"/>
              <a:ext cx="0" cy="264457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Gerader Verbinder 62">
              <a:extLst>
                <a:ext uri="{FF2B5EF4-FFF2-40B4-BE49-F238E27FC236}">
                  <a16:creationId xmlns:a16="http://schemas.microsoft.com/office/drawing/2014/main" id="{423B8F2F-0531-1BEF-7FD7-E09E244360D2}"/>
                </a:ext>
              </a:extLst>
            </p:cNvPr>
            <p:cNvCxnSpPr/>
            <p:nvPr/>
          </p:nvCxnSpPr>
          <p:spPr>
            <a:xfrm>
              <a:off x="6107906" y="2692400"/>
              <a:ext cx="419894" cy="0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Gerader Verbinder 63">
              <a:extLst>
                <a:ext uri="{FF2B5EF4-FFF2-40B4-BE49-F238E27FC236}">
                  <a16:creationId xmlns:a16="http://schemas.microsoft.com/office/drawing/2014/main" id="{5E30CD47-5907-23F3-1F7E-F8ACEA06DCBF}"/>
                </a:ext>
              </a:extLst>
            </p:cNvPr>
            <p:cNvCxnSpPr/>
            <p:nvPr/>
          </p:nvCxnSpPr>
          <p:spPr>
            <a:xfrm>
              <a:off x="6102350" y="2695574"/>
              <a:ext cx="0" cy="264457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323901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le1">
            <a:extLst>
              <a:ext uri="{FF2B5EF4-FFF2-40B4-BE49-F238E27FC236}">
                <a16:creationId xmlns:a16="http://schemas.microsoft.com/office/drawing/2014/main" id="{103A6796-EF03-8D58-9CA3-B7F20FA798AC}"/>
              </a:ext>
            </a:extLst>
          </p:cNvPr>
          <p:cNvGraphicFramePr>
            <a:graphicFrameLocks/>
          </p:cNvGraphicFramePr>
          <p:nvPr/>
        </p:nvGraphicFramePr>
        <p:xfrm>
          <a:off x="-187" y="4183791"/>
          <a:ext cx="10692000" cy="250200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332000">
                  <a:extLst>
                    <a:ext uri="{9D8B030D-6E8A-4147-A177-3AD203B41FA5}">
                      <a16:colId xmlns:a16="http://schemas.microsoft.com/office/drawing/2014/main" val="1236879496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1864879429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2021078603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246055632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4277858544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2041695312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3510041217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2803176600"/>
                    </a:ext>
                  </a:extLst>
                </a:gridCol>
                <a:gridCol w="1296000">
                  <a:extLst>
                    <a:ext uri="{9D8B030D-6E8A-4147-A177-3AD203B41FA5}">
                      <a16:colId xmlns:a16="http://schemas.microsoft.com/office/drawing/2014/main" val="132691794"/>
                    </a:ext>
                  </a:extLst>
                </a:gridCol>
              </a:tblGrid>
              <a:tr h="216000">
                <a:tc>
                  <a:txBody>
                    <a:bodyPr/>
                    <a:lstStyle/>
                    <a:p>
                      <a:pPr algn="ctr"/>
                      <a:r>
                        <a:rPr lang="de-DE" sz="800" b="1" dirty="0"/>
                        <a:t>Stromkreis</a:t>
                      </a:r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57768199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/>
                      <a:r>
                        <a:rPr lang="de-DE" sz="800" b="1" dirty="0"/>
                        <a:t>Leistung</a:t>
                      </a:r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85711099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/>
                      <a:r>
                        <a:rPr lang="de-DE" sz="800" b="1" dirty="0"/>
                        <a:t>Kabel</a:t>
                      </a:r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23441067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/>
                      <a:r>
                        <a:rPr lang="de-DE" sz="800" b="1" dirty="0"/>
                        <a:t>Länge</a:t>
                      </a:r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47353041"/>
                  </a:ext>
                </a:extLst>
              </a:tr>
              <a:tr h="756000">
                <a:tc>
                  <a:txBody>
                    <a:bodyPr/>
                    <a:lstStyle/>
                    <a:p>
                      <a:pPr algn="ctr"/>
                      <a:r>
                        <a:rPr lang="de-DE" sz="800" b="1" dirty="0"/>
                        <a:t>Lastname</a:t>
                      </a:r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10643188"/>
                  </a:ext>
                </a:extLst>
              </a:tr>
              <a:tr h="882000">
                <a:tc>
                  <a:txBody>
                    <a:bodyPr/>
                    <a:lstStyle/>
                    <a:p>
                      <a:pPr algn="ctr"/>
                      <a:r>
                        <a:rPr lang="de-DE" sz="800" b="1" dirty="0"/>
                        <a:t>Notiz</a:t>
                      </a:r>
                    </a:p>
                  </a:txBody>
                  <a:tcPr marL="36000" marR="36000" marT="0" marB="0" anchor="ctr">
                    <a:lnL w="12700" cmpd="sng"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800" dirty="0">
                        <a:latin typeface="+mn-lt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12529861"/>
                  </a:ext>
                </a:extLst>
              </a:tr>
            </a:tbl>
          </a:graphicData>
        </a:graphic>
      </p:graphicFrame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BC03ED3-4830-32CF-3FCA-046F19F45E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544053" y="7259456"/>
            <a:ext cx="1147760" cy="279751"/>
          </a:xfrm>
        </p:spPr>
        <p:txBody>
          <a:bodyPr/>
          <a:lstStyle/>
          <a:p>
            <a:fld id="{B8E65DF0-49BC-4DF6-A43C-30F76DE2B702}" type="slidenum">
              <a:rPr lang="de-DE" smtClean="0"/>
              <a:t>9</a:t>
            </a:fld>
            <a:endParaRPr lang="de-DE" dirty="0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87FA0327-4E50-D39D-436C-765DA1D357E1}"/>
              </a:ext>
            </a:extLst>
          </p:cNvPr>
          <p:cNvSpPr txBox="1"/>
          <p:nvPr/>
        </p:nvSpPr>
        <p:spPr>
          <a:xfrm>
            <a:off x="2324100" y="6712307"/>
            <a:ext cx="3952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Beschreibung</a:t>
            </a:r>
          </a:p>
        </p:txBody>
      </p:sp>
      <p:sp>
        <p:nvSpPr>
          <p:cNvPr id="3" name="@eB_Panel">
            <a:extLst>
              <a:ext uri="{FF2B5EF4-FFF2-40B4-BE49-F238E27FC236}">
                <a16:creationId xmlns:a16="http://schemas.microsoft.com/office/drawing/2014/main" id="{78B51D71-279E-A2DC-D2D8-BFAC148F3B59}"/>
              </a:ext>
            </a:extLst>
          </p:cNvPr>
          <p:cNvSpPr txBox="1"/>
          <p:nvPr/>
        </p:nvSpPr>
        <p:spPr>
          <a:xfrm>
            <a:off x="8307422" y="6712307"/>
            <a:ext cx="238439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de-DE" dirty="0"/>
              <a:t>Verteilung</a:t>
            </a:r>
          </a:p>
        </p:txBody>
      </p:sp>
      <p:sp>
        <p:nvSpPr>
          <p:cNvPr id="6" name="Datumsplatzhalter 5">
            <a:extLst>
              <a:ext uri="{FF2B5EF4-FFF2-40B4-BE49-F238E27FC236}">
                <a16:creationId xmlns:a16="http://schemas.microsoft.com/office/drawing/2014/main" id="{B3A61776-3F0B-2430-E3AF-6494BC5CA391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109191FE-6F5A-4E25-8730-11A06283FF30}" type="datetime1">
              <a:rPr lang="de-DE" smtClean="0"/>
              <a:t>15.07.2026</a:t>
            </a:fld>
            <a:endParaRPr lang="de-DE" dirty="0"/>
          </a:p>
        </p:txBody>
      </p:sp>
      <p:grpSp>
        <p:nvGrpSpPr>
          <p:cNvPr id="104" name="RCD6LS">
            <a:extLst>
              <a:ext uri="{FF2B5EF4-FFF2-40B4-BE49-F238E27FC236}">
                <a16:creationId xmlns:a16="http://schemas.microsoft.com/office/drawing/2014/main" id="{A0541E4E-416E-FB09-75CF-B8EFD58B63E5}"/>
              </a:ext>
            </a:extLst>
          </p:cNvPr>
          <p:cNvGrpSpPr/>
          <p:nvPr/>
        </p:nvGrpSpPr>
        <p:grpSpPr>
          <a:xfrm>
            <a:off x="1323675" y="1422"/>
            <a:ext cx="9204624" cy="3910043"/>
            <a:chOff x="1323675" y="1422"/>
            <a:chExt cx="9204624" cy="3910043"/>
          </a:xfrm>
        </p:grpSpPr>
        <p:cxnSp>
          <p:nvCxnSpPr>
            <p:cNvPr id="26" name="Verbinder">
              <a:extLst>
                <a:ext uri="{FF2B5EF4-FFF2-40B4-BE49-F238E27FC236}">
                  <a16:creationId xmlns:a16="http://schemas.microsoft.com/office/drawing/2014/main" id="{07CC2F8E-49D4-3460-A079-86153D78A3A3}"/>
                </a:ext>
              </a:extLst>
            </p:cNvPr>
            <p:cNvCxnSpPr>
              <a:cxnSpLocks/>
            </p:cNvCxnSpPr>
            <p:nvPr/>
          </p:nvCxnSpPr>
          <p:spPr>
            <a:xfrm>
              <a:off x="2485797" y="405713"/>
              <a:ext cx="483393" cy="0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Verbinder">
              <a:extLst>
                <a:ext uri="{FF2B5EF4-FFF2-40B4-BE49-F238E27FC236}">
                  <a16:creationId xmlns:a16="http://schemas.microsoft.com/office/drawing/2014/main" id="{C72C6F37-64AF-7256-DA18-EECD886D5AF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052871" y="403364"/>
              <a:ext cx="13895" cy="1197302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Verbinder">
              <a:extLst>
                <a:ext uri="{FF2B5EF4-FFF2-40B4-BE49-F238E27FC236}">
                  <a16:creationId xmlns:a16="http://schemas.microsoft.com/office/drawing/2014/main" id="{E946522E-718E-91B8-24E5-6A3DEBD31693}"/>
                </a:ext>
              </a:extLst>
            </p:cNvPr>
            <p:cNvCxnSpPr>
              <a:cxnSpLocks/>
              <a:stCxn id="32" idx="3"/>
            </p:cNvCxnSpPr>
            <p:nvPr/>
          </p:nvCxnSpPr>
          <p:spPr>
            <a:xfrm flipH="1">
              <a:off x="3053816" y="2298703"/>
              <a:ext cx="12950" cy="1207919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Textfeld">
              <a:extLst>
                <a:ext uri="{FF2B5EF4-FFF2-40B4-BE49-F238E27FC236}">
                  <a16:creationId xmlns:a16="http://schemas.microsoft.com/office/drawing/2014/main" id="{1A07B0D1-7741-BCF7-C4C9-D7CDCD63B42D}"/>
                </a:ext>
              </a:extLst>
            </p:cNvPr>
            <p:cNvSpPr txBox="1"/>
            <p:nvPr/>
          </p:nvSpPr>
          <p:spPr>
            <a:xfrm>
              <a:off x="2636889" y="2067870"/>
              <a:ext cx="42987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800" dirty="0"/>
                <a:t>B16A </a:t>
              </a:r>
            </a:p>
            <a:p>
              <a:r>
                <a:rPr lang="de-DE" sz="800" dirty="0"/>
                <a:t>1P</a:t>
              </a:r>
            </a:p>
            <a:p>
              <a:endParaRPr lang="de-DE" sz="800" dirty="0"/>
            </a:p>
          </p:txBody>
        </p:sp>
        <p:cxnSp>
          <p:nvCxnSpPr>
            <p:cNvPr id="33" name="Verbinder">
              <a:extLst>
                <a:ext uri="{FF2B5EF4-FFF2-40B4-BE49-F238E27FC236}">
                  <a16:creationId xmlns:a16="http://schemas.microsoft.com/office/drawing/2014/main" id="{1AE74074-BE15-5DBB-1B36-43EE59573ED3}"/>
                </a:ext>
              </a:extLst>
            </p:cNvPr>
            <p:cNvCxnSpPr>
              <a:cxnSpLocks/>
            </p:cNvCxnSpPr>
            <p:nvPr/>
          </p:nvCxnSpPr>
          <p:spPr>
            <a:xfrm>
              <a:off x="3052871" y="1615401"/>
              <a:ext cx="0" cy="110620"/>
            </a:xfrm>
            <a:prstGeom prst="line">
              <a:avLst/>
            </a:prstGeom>
            <a:ln w="9525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Verbinder">
              <a:extLst>
                <a:ext uri="{FF2B5EF4-FFF2-40B4-BE49-F238E27FC236}">
                  <a16:creationId xmlns:a16="http://schemas.microsoft.com/office/drawing/2014/main" id="{65CFCF25-9C49-1C47-47EB-4BCC4DBE84C8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897088" y="1700795"/>
              <a:ext cx="173711" cy="578565"/>
            </a:xfrm>
            <a:prstGeom prst="line">
              <a:avLst/>
            </a:prstGeom>
            <a:ln w="9525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Verbinder">
              <a:extLst>
                <a:ext uri="{FF2B5EF4-FFF2-40B4-BE49-F238E27FC236}">
                  <a16:creationId xmlns:a16="http://schemas.microsoft.com/office/drawing/2014/main" id="{659598B1-76B7-B54A-96F4-5926347FF20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067157" y="2272217"/>
              <a:ext cx="0" cy="56041"/>
            </a:xfrm>
            <a:prstGeom prst="line">
              <a:avLst/>
            </a:prstGeom>
            <a:ln w="9525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Verbinder">
              <a:extLst>
                <a:ext uri="{FF2B5EF4-FFF2-40B4-BE49-F238E27FC236}">
                  <a16:creationId xmlns:a16="http://schemas.microsoft.com/office/drawing/2014/main" id="{88EA7C5B-3B97-7E8B-59EA-55979C3F03D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861697" y="1953830"/>
              <a:ext cx="89695" cy="38684"/>
            </a:xfrm>
            <a:prstGeom prst="line">
              <a:avLst/>
            </a:prstGeom>
            <a:ln w="9525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Dreieck">
              <a:extLst>
                <a:ext uri="{FF2B5EF4-FFF2-40B4-BE49-F238E27FC236}">
                  <a16:creationId xmlns:a16="http://schemas.microsoft.com/office/drawing/2014/main" id="{A9E75867-BF94-4A4C-37C1-8E01BFF568EB}"/>
                </a:ext>
              </a:extLst>
            </p:cNvPr>
            <p:cNvSpPr/>
            <p:nvPr/>
          </p:nvSpPr>
          <p:spPr>
            <a:xfrm rot="15053631">
              <a:off x="2804034" y="1973872"/>
              <a:ext cx="45719" cy="62144"/>
            </a:xfrm>
            <a:prstGeom prst="triangl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8" name="Rechteck 37">
              <a:extLst>
                <a:ext uri="{FF2B5EF4-FFF2-40B4-BE49-F238E27FC236}">
                  <a16:creationId xmlns:a16="http://schemas.microsoft.com/office/drawing/2014/main" id="{58285911-6F27-CD32-5DFB-83E1DFEFCFFC}"/>
                </a:ext>
              </a:extLst>
            </p:cNvPr>
            <p:cNvSpPr/>
            <p:nvPr/>
          </p:nvSpPr>
          <p:spPr>
            <a:xfrm>
              <a:off x="3000981" y="3508843"/>
              <a:ext cx="105056" cy="402622"/>
            </a:xfrm>
            <a:prstGeom prst="rect">
              <a:avLst/>
            </a:prstGeom>
            <a:noFill/>
            <a:ln w="3175"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39" name="Verbinder">
              <a:extLst>
                <a:ext uri="{FF2B5EF4-FFF2-40B4-BE49-F238E27FC236}">
                  <a16:creationId xmlns:a16="http://schemas.microsoft.com/office/drawing/2014/main" id="{87F558F0-EC4F-42C4-95E6-3333406BE38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052870" y="1588915"/>
              <a:ext cx="5787820" cy="4714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Verbinder">
              <a:extLst>
                <a:ext uri="{FF2B5EF4-FFF2-40B4-BE49-F238E27FC236}">
                  <a16:creationId xmlns:a16="http://schemas.microsoft.com/office/drawing/2014/main" id="{C40E26B6-CA8A-1799-6660-A91D4AAC7A47}"/>
                </a:ext>
              </a:extLst>
            </p:cNvPr>
            <p:cNvCxnSpPr>
              <a:cxnSpLocks/>
            </p:cNvCxnSpPr>
            <p:nvPr/>
          </p:nvCxnSpPr>
          <p:spPr>
            <a:xfrm>
              <a:off x="2966015" y="403364"/>
              <a:ext cx="86855" cy="109916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Verbinder">
              <a:extLst>
                <a:ext uri="{FF2B5EF4-FFF2-40B4-BE49-F238E27FC236}">
                  <a16:creationId xmlns:a16="http://schemas.microsoft.com/office/drawing/2014/main" id="{B6F783F8-0F28-1EC8-8449-047C42CB4427}"/>
                </a:ext>
              </a:extLst>
            </p:cNvPr>
            <p:cNvCxnSpPr>
              <a:cxnSpLocks/>
            </p:cNvCxnSpPr>
            <p:nvPr/>
          </p:nvCxnSpPr>
          <p:spPr>
            <a:xfrm>
              <a:off x="1323675" y="409408"/>
              <a:ext cx="553733" cy="0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Verbinder">
              <a:extLst>
                <a:ext uri="{FF2B5EF4-FFF2-40B4-BE49-F238E27FC236}">
                  <a16:creationId xmlns:a16="http://schemas.microsoft.com/office/drawing/2014/main" id="{0EFE80EF-5DE5-6A87-0579-81E8CEE05D9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80187" y="409408"/>
              <a:ext cx="0" cy="472248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Verbinder">
              <a:extLst>
                <a:ext uri="{FF2B5EF4-FFF2-40B4-BE49-F238E27FC236}">
                  <a16:creationId xmlns:a16="http://schemas.microsoft.com/office/drawing/2014/main" id="{161579CA-0678-1E57-815A-E5C70A5F9864}"/>
                </a:ext>
              </a:extLst>
            </p:cNvPr>
            <p:cNvCxnSpPr>
              <a:cxnSpLocks/>
            </p:cNvCxnSpPr>
            <p:nvPr/>
          </p:nvCxnSpPr>
          <p:spPr>
            <a:xfrm>
              <a:off x="1879242" y="1600666"/>
              <a:ext cx="0" cy="902641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Verbinder">
              <a:extLst>
                <a:ext uri="{FF2B5EF4-FFF2-40B4-BE49-F238E27FC236}">
                  <a16:creationId xmlns:a16="http://schemas.microsoft.com/office/drawing/2014/main" id="{82EE2B3A-B5D0-3946-FCFC-5F2BE89C3B2B}"/>
                </a:ext>
              </a:extLst>
            </p:cNvPr>
            <p:cNvCxnSpPr>
              <a:cxnSpLocks/>
            </p:cNvCxnSpPr>
            <p:nvPr/>
          </p:nvCxnSpPr>
          <p:spPr>
            <a:xfrm>
              <a:off x="2144354" y="409409"/>
              <a:ext cx="335093" cy="0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Textfeld">
              <a:extLst>
                <a:ext uri="{FF2B5EF4-FFF2-40B4-BE49-F238E27FC236}">
                  <a16:creationId xmlns:a16="http://schemas.microsoft.com/office/drawing/2014/main" id="{C3CD9B10-1B63-31CD-0FEB-82DC184FDA28}"/>
                </a:ext>
              </a:extLst>
            </p:cNvPr>
            <p:cNvSpPr txBox="1"/>
            <p:nvPr/>
          </p:nvSpPr>
          <p:spPr>
            <a:xfrm>
              <a:off x="1372805" y="1344062"/>
              <a:ext cx="50875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800" dirty="0"/>
                <a:t>40A</a:t>
              </a:r>
            </a:p>
            <a:p>
              <a:r>
                <a:rPr lang="de-DE" sz="800" dirty="0"/>
                <a:t>0,03 A </a:t>
              </a:r>
            </a:p>
            <a:p>
              <a:r>
                <a:rPr lang="de-DE" sz="800" dirty="0"/>
                <a:t>3P+N</a:t>
              </a:r>
            </a:p>
            <a:p>
              <a:endParaRPr lang="de-DE" sz="800" dirty="0"/>
            </a:p>
          </p:txBody>
        </p:sp>
        <p:cxnSp>
          <p:nvCxnSpPr>
            <p:cNvPr id="47" name="Verbinder">
              <a:extLst>
                <a:ext uri="{FF2B5EF4-FFF2-40B4-BE49-F238E27FC236}">
                  <a16:creationId xmlns:a16="http://schemas.microsoft.com/office/drawing/2014/main" id="{C088E5F7-329E-19C9-BC04-9EFAC2154B82}"/>
                </a:ext>
              </a:extLst>
            </p:cNvPr>
            <p:cNvCxnSpPr>
              <a:cxnSpLocks/>
            </p:cNvCxnSpPr>
            <p:nvPr/>
          </p:nvCxnSpPr>
          <p:spPr>
            <a:xfrm>
              <a:off x="1878327" y="883195"/>
              <a:ext cx="0" cy="110620"/>
            </a:xfrm>
            <a:prstGeom prst="line">
              <a:avLst/>
            </a:prstGeom>
            <a:ln w="9525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Verbinder">
              <a:extLst>
                <a:ext uri="{FF2B5EF4-FFF2-40B4-BE49-F238E27FC236}">
                  <a16:creationId xmlns:a16="http://schemas.microsoft.com/office/drawing/2014/main" id="{D1490D80-76E2-2716-5132-BD97B9059A8C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709119" y="968589"/>
              <a:ext cx="169917" cy="579496"/>
            </a:xfrm>
            <a:prstGeom prst="line">
              <a:avLst/>
            </a:prstGeom>
            <a:ln w="9525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Verbinder">
              <a:extLst>
                <a:ext uri="{FF2B5EF4-FFF2-40B4-BE49-F238E27FC236}">
                  <a16:creationId xmlns:a16="http://schemas.microsoft.com/office/drawing/2014/main" id="{171C960C-0DCE-F145-F82C-C79593C4857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80187" y="1547154"/>
              <a:ext cx="0" cy="56041"/>
            </a:xfrm>
            <a:prstGeom prst="line">
              <a:avLst/>
            </a:prstGeom>
            <a:ln w="9525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Gerader Verbinder 49">
              <a:extLst>
                <a:ext uri="{FF2B5EF4-FFF2-40B4-BE49-F238E27FC236}">
                  <a16:creationId xmlns:a16="http://schemas.microsoft.com/office/drawing/2014/main" id="{8F76F0A2-413F-43DA-0F86-D4BA07A7EF1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535706" y="1150323"/>
              <a:ext cx="170318" cy="68988"/>
            </a:xfrm>
            <a:prstGeom prst="line">
              <a:avLst/>
            </a:prstGeom>
            <a:ln w="9525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Gerader Verbinder 50">
              <a:extLst>
                <a:ext uri="{FF2B5EF4-FFF2-40B4-BE49-F238E27FC236}">
                  <a16:creationId xmlns:a16="http://schemas.microsoft.com/office/drawing/2014/main" id="{D436F4D9-D524-747A-0883-EC11544BA4A7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562904" y="1165386"/>
              <a:ext cx="34871" cy="75113"/>
            </a:xfrm>
            <a:prstGeom prst="line">
              <a:avLst/>
            </a:prstGeom>
            <a:ln w="9525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Verbinder">
              <a:extLst>
                <a:ext uri="{FF2B5EF4-FFF2-40B4-BE49-F238E27FC236}">
                  <a16:creationId xmlns:a16="http://schemas.microsoft.com/office/drawing/2014/main" id="{401E585A-45BB-63CE-5909-E7A5BE6ABFF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662280" y="1131128"/>
              <a:ext cx="89695" cy="38684"/>
            </a:xfrm>
            <a:prstGeom prst="line">
              <a:avLst/>
            </a:prstGeom>
            <a:ln w="9525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Dreieck">
              <a:extLst>
                <a:ext uri="{FF2B5EF4-FFF2-40B4-BE49-F238E27FC236}">
                  <a16:creationId xmlns:a16="http://schemas.microsoft.com/office/drawing/2014/main" id="{4A9A27A2-0D80-E335-E90C-F79942491A18}"/>
                </a:ext>
              </a:extLst>
            </p:cNvPr>
            <p:cNvSpPr/>
            <p:nvPr/>
          </p:nvSpPr>
          <p:spPr>
            <a:xfrm rot="15053631">
              <a:off x="1604617" y="1151170"/>
              <a:ext cx="45719" cy="62144"/>
            </a:xfrm>
            <a:prstGeom prst="triangl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54" name="Ursprung" hidden="1">
              <a:extLst>
                <a:ext uri="{FF2B5EF4-FFF2-40B4-BE49-F238E27FC236}">
                  <a16:creationId xmlns:a16="http://schemas.microsoft.com/office/drawing/2014/main" id="{63B9E315-6379-65B6-112D-9E8D0E827BF3}"/>
                </a:ext>
              </a:extLst>
            </p:cNvPr>
            <p:cNvCxnSpPr>
              <a:cxnSpLocks/>
            </p:cNvCxnSpPr>
            <p:nvPr/>
          </p:nvCxnSpPr>
          <p:spPr>
            <a:xfrm>
              <a:off x="1324868" y="1422"/>
              <a:ext cx="76200" cy="0"/>
            </a:xfrm>
            <a:prstGeom prst="line">
              <a:avLst/>
            </a:prstGeom>
            <a:ln w="3175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Verbinder">
              <a:extLst>
                <a:ext uri="{FF2B5EF4-FFF2-40B4-BE49-F238E27FC236}">
                  <a16:creationId xmlns:a16="http://schemas.microsoft.com/office/drawing/2014/main" id="{2154A4C4-18D6-E907-9910-8DBF6FA79953}"/>
                </a:ext>
              </a:extLst>
            </p:cNvPr>
            <p:cNvCxnSpPr>
              <a:cxnSpLocks/>
            </p:cNvCxnSpPr>
            <p:nvPr/>
          </p:nvCxnSpPr>
          <p:spPr>
            <a:xfrm>
              <a:off x="2144354" y="409409"/>
              <a:ext cx="0" cy="2093898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Gerader Verbinder 55">
              <a:extLst>
                <a:ext uri="{FF2B5EF4-FFF2-40B4-BE49-F238E27FC236}">
                  <a16:creationId xmlns:a16="http://schemas.microsoft.com/office/drawing/2014/main" id="{50E6D44A-760B-53AC-B31F-ADA26E7F524B}"/>
                </a:ext>
              </a:extLst>
            </p:cNvPr>
            <p:cNvCxnSpPr>
              <a:cxnSpLocks/>
            </p:cNvCxnSpPr>
            <p:nvPr/>
          </p:nvCxnSpPr>
          <p:spPr>
            <a:xfrm>
              <a:off x="1877806" y="2503307"/>
              <a:ext cx="266548" cy="0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Verbinder">
              <a:extLst>
                <a:ext uri="{FF2B5EF4-FFF2-40B4-BE49-F238E27FC236}">
                  <a16:creationId xmlns:a16="http://schemas.microsoft.com/office/drawing/2014/main" id="{6CF566AD-279D-3BA5-5331-3CB675A726B7}"/>
                </a:ext>
              </a:extLst>
            </p:cNvPr>
            <p:cNvCxnSpPr>
              <a:cxnSpLocks/>
              <a:stCxn id="61" idx="3"/>
            </p:cNvCxnSpPr>
            <p:nvPr/>
          </p:nvCxnSpPr>
          <p:spPr>
            <a:xfrm flipH="1">
              <a:off x="4201035" y="2298703"/>
              <a:ext cx="12950" cy="1207919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Textfeld">
              <a:extLst>
                <a:ext uri="{FF2B5EF4-FFF2-40B4-BE49-F238E27FC236}">
                  <a16:creationId xmlns:a16="http://schemas.microsoft.com/office/drawing/2014/main" id="{CE4F2335-0C69-4AD6-3E85-45395574E9CD}"/>
                </a:ext>
              </a:extLst>
            </p:cNvPr>
            <p:cNvSpPr txBox="1"/>
            <p:nvPr/>
          </p:nvSpPr>
          <p:spPr>
            <a:xfrm>
              <a:off x="3784108" y="2067870"/>
              <a:ext cx="42987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800" dirty="0"/>
                <a:t>B16A </a:t>
              </a:r>
            </a:p>
            <a:p>
              <a:r>
                <a:rPr lang="de-DE" sz="800" dirty="0"/>
                <a:t>1P</a:t>
              </a:r>
            </a:p>
            <a:p>
              <a:endParaRPr lang="de-DE" sz="800" dirty="0"/>
            </a:p>
          </p:txBody>
        </p:sp>
        <p:cxnSp>
          <p:nvCxnSpPr>
            <p:cNvPr id="62" name="Verbinder">
              <a:extLst>
                <a:ext uri="{FF2B5EF4-FFF2-40B4-BE49-F238E27FC236}">
                  <a16:creationId xmlns:a16="http://schemas.microsoft.com/office/drawing/2014/main" id="{E0174659-5446-B35D-97B2-CDA91C804BDA}"/>
                </a:ext>
              </a:extLst>
            </p:cNvPr>
            <p:cNvCxnSpPr>
              <a:cxnSpLocks/>
            </p:cNvCxnSpPr>
            <p:nvPr/>
          </p:nvCxnSpPr>
          <p:spPr>
            <a:xfrm>
              <a:off x="4200090" y="1615401"/>
              <a:ext cx="0" cy="110620"/>
            </a:xfrm>
            <a:prstGeom prst="line">
              <a:avLst/>
            </a:prstGeom>
            <a:ln w="9525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Verbinder">
              <a:extLst>
                <a:ext uri="{FF2B5EF4-FFF2-40B4-BE49-F238E27FC236}">
                  <a16:creationId xmlns:a16="http://schemas.microsoft.com/office/drawing/2014/main" id="{8A7A21A6-804B-C10E-D560-B4DFB9E3CF65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044307" y="1700795"/>
              <a:ext cx="173711" cy="578565"/>
            </a:xfrm>
            <a:prstGeom prst="line">
              <a:avLst/>
            </a:prstGeom>
            <a:ln w="9525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Verbinder">
              <a:extLst>
                <a:ext uri="{FF2B5EF4-FFF2-40B4-BE49-F238E27FC236}">
                  <a16:creationId xmlns:a16="http://schemas.microsoft.com/office/drawing/2014/main" id="{87FD4BAD-237A-6D3C-060B-292369D50D0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214376" y="2272217"/>
              <a:ext cx="0" cy="56041"/>
            </a:xfrm>
            <a:prstGeom prst="line">
              <a:avLst/>
            </a:prstGeom>
            <a:ln w="9525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Verbinder">
              <a:extLst>
                <a:ext uri="{FF2B5EF4-FFF2-40B4-BE49-F238E27FC236}">
                  <a16:creationId xmlns:a16="http://schemas.microsoft.com/office/drawing/2014/main" id="{908AB0B7-5FC4-2820-24E7-4510409A501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008916" y="1953830"/>
              <a:ext cx="89695" cy="38684"/>
            </a:xfrm>
            <a:prstGeom prst="line">
              <a:avLst/>
            </a:prstGeom>
            <a:ln w="9525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Dreieck">
              <a:extLst>
                <a:ext uri="{FF2B5EF4-FFF2-40B4-BE49-F238E27FC236}">
                  <a16:creationId xmlns:a16="http://schemas.microsoft.com/office/drawing/2014/main" id="{B3F8AF49-7970-C2B5-A02E-1907D601958C}"/>
                </a:ext>
              </a:extLst>
            </p:cNvPr>
            <p:cNvSpPr/>
            <p:nvPr/>
          </p:nvSpPr>
          <p:spPr>
            <a:xfrm rot="15053631">
              <a:off x="3951253" y="1973872"/>
              <a:ext cx="45719" cy="62144"/>
            </a:xfrm>
            <a:prstGeom prst="triangl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67" name="Rechteck 66">
              <a:extLst>
                <a:ext uri="{FF2B5EF4-FFF2-40B4-BE49-F238E27FC236}">
                  <a16:creationId xmlns:a16="http://schemas.microsoft.com/office/drawing/2014/main" id="{625EBF60-6CF6-CEE8-3C7B-BF50332FB18F}"/>
                </a:ext>
              </a:extLst>
            </p:cNvPr>
            <p:cNvSpPr/>
            <p:nvPr/>
          </p:nvSpPr>
          <p:spPr>
            <a:xfrm>
              <a:off x="4148200" y="3508843"/>
              <a:ext cx="105056" cy="402622"/>
            </a:xfrm>
            <a:prstGeom prst="rect">
              <a:avLst/>
            </a:prstGeom>
            <a:noFill/>
            <a:ln w="3175"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70" name="Verbinder">
              <a:extLst>
                <a:ext uri="{FF2B5EF4-FFF2-40B4-BE49-F238E27FC236}">
                  <a16:creationId xmlns:a16="http://schemas.microsoft.com/office/drawing/2014/main" id="{6F625AEE-F7D1-C854-A88C-8AFFFDE5F249}"/>
                </a:ext>
              </a:extLst>
            </p:cNvPr>
            <p:cNvCxnSpPr>
              <a:cxnSpLocks/>
            </p:cNvCxnSpPr>
            <p:nvPr/>
          </p:nvCxnSpPr>
          <p:spPr>
            <a:xfrm>
              <a:off x="3052870" y="415377"/>
              <a:ext cx="7475429" cy="0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Verbinder">
              <a:extLst>
                <a:ext uri="{FF2B5EF4-FFF2-40B4-BE49-F238E27FC236}">
                  <a16:creationId xmlns:a16="http://schemas.microsoft.com/office/drawing/2014/main" id="{9B4C720B-30F8-CF16-4510-0B43CBC918F8}"/>
                </a:ext>
              </a:extLst>
            </p:cNvPr>
            <p:cNvCxnSpPr>
              <a:cxnSpLocks/>
              <a:stCxn id="73" idx="3"/>
            </p:cNvCxnSpPr>
            <p:nvPr/>
          </p:nvCxnSpPr>
          <p:spPr>
            <a:xfrm flipH="1">
              <a:off x="5401391" y="2279360"/>
              <a:ext cx="12950" cy="1207919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Textfeld">
              <a:extLst>
                <a:ext uri="{FF2B5EF4-FFF2-40B4-BE49-F238E27FC236}">
                  <a16:creationId xmlns:a16="http://schemas.microsoft.com/office/drawing/2014/main" id="{A0D5F6CD-6526-2279-CDE0-FFE9198B27CF}"/>
                </a:ext>
              </a:extLst>
            </p:cNvPr>
            <p:cNvSpPr txBox="1"/>
            <p:nvPr/>
          </p:nvSpPr>
          <p:spPr>
            <a:xfrm>
              <a:off x="4984464" y="2048527"/>
              <a:ext cx="42987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800" dirty="0"/>
                <a:t>B16A </a:t>
              </a:r>
            </a:p>
            <a:p>
              <a:r>
                <a:rPr lang="de-DE" sz="800" dirty="0"/>
                <a:t>1P</a:t>
              </a:r>
            </a:p>
            <a:p>
              <a:endParaRPr lang="de-DE" sz="800" dirty="0"/>
            </a:p>
          </p:txBody>
        </p:sp>
        <p:cxnSp>
          <p:nvCxnSpPr>
            <p:cNvPr id="74" name="Verbinder">
              <a:extLst>
                <a:ext uri="{FF2B5EF4-FFF2-40B4-BE49-F238E27FC236}">
                  <a16:creationId xmlns:a16="http://schemas.microsoft.com/office/drawing/2014/main" id="{D3D51153-2E2A-AEB9-E71B-8AE677F756C6}"/>
                </a:ext>
              </a:extLst>
            </p:cNvPr>
            <p:cNvCxnSpPr>
              <a:cxnSpLocks/>
            </p:cNvCxnSpPr>
            <p:nvPr/>
          </p:nvCxnSpPr>
          <p:spPr>
            <a:xfrm>
              <a:off x="5400446" y="1596058"/>
              <a:ext cx="0" cy="110620"/>
            </a:xfrm>
            <a:prstGeom prst="line">
              <a:avLst/>
            </a:prstGeom>
            <a:ln w="9525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Verbinder">
              <a:extLst>
                <a:ext uri="{FF2B5EF4-FFF2-40B4-BE49-F238E27FC236}">
                  <a16:creationId xmlns:a16="http://schemas.microsoft.com/office/drawing/2014/main" id="{25380B02-030B-FFB0-30F0-D36762457710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244663" y="1681452"/>
              <a:ext cx="173711" cy="578565"/>
            </a:xfrm>
            <a:prstGeom prst="line">
              <a:avLst/>
            </a:prstGeom>
            <a:ln w="9525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Verbinder">
              <a:extLst>
                <a:ext uri="{FF2B5EF4-FFF2-40B4-BE49-F238E27FC236}">
                  <a16:creationId xmlns:a16="http://schemas.microsoft.com/office/drawing/2014/main" id="{E4A20EF0-F213-D421-8666-EC9C8C1142F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414732" y="2252874"/>
              <a:ext cx="0" cy="56041"/>
            </a:xfrm>
            <a:prstGeom prst="line">
              <a:avLst/>
            </a:prstGeom>
            <a:ln w="9525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Verbinder">
              <a:extLst>
                <a:ext uri="{FF2B5EF4-FFF2-40B4-BE49-F238E27FC236}">
                  <a16:creationId xmlns:a16="http://schemas.microsoft.com/office/drawing/2014/main" id="{C5B9E810-823A-3EC2-ACE2-FBBE05DB1CD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209272" y="1934487"/>
              <a:ext cx="89695" cy="38684"/>
            </a:xfrm>
            <a:prstGeom prst="line">
              <a:avLst/>
            </a:prstGeom>
            <a:ln w="9525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8" name="Dreieck">
              <a:extLst>
                <a:ext uri="{FF2B5EF4-FFF2-40B4-BE49-F238E27FC236}">
                  <a16:creationId xmlns:a16="http://schemas.microsoft.com/office/drawing/2014/main" id="{2FE52AC6-F2E2-A145-8BA2-8C48D151A1FE}"/>
                </a:ext>
              </a:extLst>
            </p:cNvPr>
            <p:cNvSpPr/>
            <p:nvPr/>
          </p:nvSpPr>
          <p:spPr>
            <a:xfrm rot="15053631">
              <a:off x="5151609" y="1954529"/>
              <a:ext cx="45719" cy="62144"/>
            </a:xfrm>
            <a:prstGeom prst="triangl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79" name="Rechteck 78">
              <a:extLst>
                <a:ext uri="{FF2B5EF4-FFF2-40B4-BE49-F238E27FC236}">
                  <a16:creationId xmlns:a16="http://schemas.microsoft.com/office/drawing/2014/main" id="{051E0826-EA89-ED00-C767-D7D8AD75924C}"/>
                </a:ext>
              </a:extLst>
            </p:cNvPr>
            <p:cNvSpPr/>
            <p:nvPr/>
          </p:nvSpPr>
          <p:spPr>
            <a:xfrm>
              <a:off x="5348556" y="3489500"/>
              <a:ext cx="105056" cy="402622"/>
            </a:xfrm>
            <a:prstGeom prst="rect">
              <a:avLst/>
            </a:prstGeom>
            <a:noFill/>
            <a:ln w="3175"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80" name="Verbinder">
              <a:extLst>
                <a:ext uri="{FF2B5EF4-FFF2-40B4-BE49-F238E27FC236}">
                  <a16:creationId xmlns:a16="http://schemas.microsoft.com/office/drawing/2014/main" id="{843FA858-8473-69E1-BA41-702EF25D9872}"/>
                </a:ext>
              </a:extLst>
            </p:cNvPr>
            <p:cNvCxnSpPr>
              <a:cxnSpLocks/>
              <a:stCxn id="81" idx="3"/>
            </p:cNvCxnSpPr>
            <p:nvPr/>
          </p:nvCxnSpPr>
          <p:spPr>
            <a:xfrm flipH="1">
              <a:off x="6582608" y="2279360"/>
              <a:ext cx="12950" cy="1207919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1" name="Textfeld">
              <a:extLst>
                <a:ext uri="{FF2B5EF4-FFF2-40B4-BE49-F238E27FC236}">
                  <a16:creationId xmlns:a16="http://schemas.microsoft.com/office/drawing/2014/main" id="{730CC5A3-8A4A-BA75-5484-EBC0E803B839}"/>
                </a:ext>
              </a:extLst>
            </p:cNvPr>
            <p:cNvSpPr txBox="1"/>
            <p:nvPr/>
          </p:nvSpPr>
          <p:spPr>
            <a:xfrm>
              <a:off x="6165681" y="2048527"/>
              <a:ext cx="42987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800" dirty="0"/>
                <a:t>B16A </a:t>
              </a:r>
            </a:p>
            <a:p>
              <a:r>
                <a:rPr lang="de-DE" sz="800" dirty="0"/>
                <a:t>1P</a:t>
              </a:r>
            </a:p>
            <a:p>
              <a:endParaRPr lang="de-DE" sz="800" dirty="0"/>
            </a:p>
          </p:txBody>
        </p:sp>
        <p:cxnSp>
          <p:nvCxnSpPr>
            <p:cNvPr id="82" name="Verbinder">
              <a:extLst>
                <a:ext uri="{FF2B5EF4-FFF2-40B4-BE49-F238E27FC236}">
                  <a16:creationId xmlns:a16="http://schemas.microsoft.com/office/drawing/2014/main" id="{13132F6E-3616-298F-E5B4-CB01777343A5}"/>
                </a:ext>
              </a:extLst>
            </p:cNvPr>
            <p:cNvCxnSpPr>
              <a:cxnSpLocks/>
            </p:cNvCxnSpPr>
            <p:nvPr/>
          </p:nvCxnSpPr>
          <p:spPr>
            <a:xfrm>
              <a:off x="6581663" y="1596058"/>
              <a:ext cx="0" cy="110620"/>
            </a:xfrm>
            <a:prstGeom prst="line">
              <a:avLst/>
            </a:prstGeom>
            <a:ln w="9525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Verbinder">
              <a:extLst>
                <a:ext uri="{FF2B5EF4-FFF2-40B4-BE49-F238E27FC236}">
                  <a16:creationId xmlns:a16="http://schemas.microsoft.com/office/drawing/2014/main" id="{3CE8F348-770C-30E4-A9E7-62447E8999D9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425880" y="1681452"/>
              <a:ext cx="173711" cy="578565"/>
            </a:xfrm>
            <a:prstGeom prst="line">
              <a:avLst/>
            </a:prstGeom>
            <a:ln w="9525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Verbinder">
              <a:extLst>
                <a:ext uri="{FF2B5EF4-FFF2-40B4-BE49-F238E27FC236}">
                  <a16:creationId xmlns:a16="http://schemas.microsoft.com/office/drawing/2014/main" id="{7253B7A9-CDE8-2094-E061-A93178A710B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595949" y="2252874"/>
              <a:ext cx="0" cy="56041"/>
            </a:xfrm>
            <a:prstGeom prst="line">
              <a:avLst/>
            </a:prstGeom>
            <a:ln w="9525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Verbinder">
              <a:extLst>
                <a:ext uri="{FF2B5EF4-FFF2-40B4-BE49-F238E27FC236}">
                  <a16:creationId xmlns:a16="http://schemas.microsoft.com/office/drawing/2014/main" id="{6D4A184A-A8D0-9DD1-1104-B634EA58074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390489" y="1934487"/>
              <a:ext cx="89695" cy="38684"/>
            </a:xfrm>
            <a:prstGeom prst="line">
              <a:avLst/>
            </a:prstGeom>
            <a:ln w="9525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6" name="Dreieck">
              <a:extLst>
                <a:ext uri="{FF2B5EF4-FFF2-40B4-BE49-F238E27FC236}">
                  <a16:creationId xmlns:a16="http://schemas.microsoft.com/office/drawing/2014/main" id="{8BC47E73-4581-52FB-D3F1-589A0F0FBFD3}"/>
                </a:ext>
              </a:extLst>
            </p:cNvPr>
            <p:cNvSpPr/>
            <p:nvPr/>
          </p:nvSpPr>
          <p:spPr>
            <a:xfrm rot="15053631">
              <a:off x="6332826" y="1954529"/>
              <a:ext cx="45719" cy="62144"/>
            </a:xfrm>
            <a:prstGeom prst="triangl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87" name="Rechteck 86">
              <a:extLst>
                <a:ext uri="{FF2B5EF4-FFF2-40B4-BE49-F238E27FC236}">
                  <a16:creationId xmlns:a16="http://schemas.microsoft.com/office/drawing/2014/main" id="{1538F281-EC74-EB53-D7B4-973A697D992C}"/>
                </a:ext>
              </a:extLst>
            </p:cNvPr>
            <p:cNvSpPr/>
            <p:nvPr/>
          </p:nvSpPr>
          <p:spPr>
            <a:xfrm>
              <a:off x="6529773" y="3489500"/>
              <a:ext cx="105056" cy="402622"/>
            </a:xfrm>
            <a:prstGeom prst="rect">
              <a:avLst/>
            </a:prstGeom>
            <a:noFill/>
            <a:ln w="3175"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88" name="Verbinder">
              <a:extLst>
                <a:ext uri="{FF2B5EF4-FFF2-40B4-BE49-F238E27FC236}">
                  <a16:creationId xmlns:a16="http://schemas.microsoft.com/office/drawing/2014/main" id="{4530D179-59EE-41D1-ACE3-3CD600608A5E}"/>
                </a:ext>
              </a:extLst>
            </p:cNvPr>
            <p:cNvCxnSpPr>
              <a:cxnSpLocks/>
              <a:stCxn id="89" idx="3"/>
            </p:cNvCxnSpPr>
            <p:nvPr/>
          </p:nvCxnSpPr>
          <p:spPr>
            <a:xfrm flipH="1">
              <a:off x="7724554" y="2279360"/>
              <a:ext cx="12950" cy="1207919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9" name="Textfeld">
              <a:extLst>
                <a:ext uri="{FF2B5EF4-FFF2-40B4-BE49-F238E27FC236}">
                  <a16:creationId xmlns:a16="http://schemas.microsoft.com/office/drawing/2014/main" id="{47EDB61C-0CCE-6275-EF1E-BA7DEDEEA3ED}"/>
                </a:ext>
              </a:extLst>
            </p:cNvPr>
            <p:cNvSpPr txBox="1"/>
            <p:nvPr/>
          </p:nvSpPr>
          <p:spPr>
            <a:xfrm>
              <a:off x="7307627" y="2048527"/>
              <a:ext cx="42987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800" dirty="0"/>
                <a:t>B16A </a:t>
              </a:r>
            </a:p>
            <a:p>
              <a:r>
                <a:rPr lang="de-DE" sz="800" dirty="0"/>
                <a:t>1P</a:t>
              </a:r>
            </a:p>
            <a:p>
              <a:endParaRPr lang="de-DE" sz="800" dirty="0"/>
            </a:p>
          </p:txBody>
        </p:sp>
        <p:cxnSp>
          <p:nvCxnSpPr>
            <p:cNvPr id="90" name="Verbinder">
              <a:extLst>
                <a:ext uri="{FF2B5EF4-FFF2-40B4-BE49-F238E27FC236}">
                  <a16:creationId xmlns:a16="http://schemas.microsoft.com/office/drawing/2014/main" id="{485F2CA6-384C-9E69-E933-FA96897C4A70}"/>
                </a:ext>
              </a:extLst>
            </p:cNvPr>
            <p:cNvCxnSpPr>
              <a:cxnSpLocks/>
            </p:cNvCxnSpPr>
            <p:nvPr/>
          </p:nvCxnSpPr>
          <p:spPr>
            <a:xfrm>
              <a:off x="7723609" y="1596058"/>
              <a:ext cx="0" cy="110620"/>
            </a:xfrm>
            <a:prstGeom prst="line">
              <a:avLst/>
            </a:prstGeom>
            <a:ln w="9525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Verbinder">
              <a:extLst>
                <a:ext uri="{FF2B5EF4-FFF2-40B4-BE49-F238E27FC236}">
                  <a16:creationId xmlns:a16="http://schemas.microsoft.com/office/drawing/2014/main" id="{5B80BDA6-8BFB-2BCA-51F6-039DCD8D30D7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567826" y="1681452"/>
              <a:ext cx="173711" cy="578565"/>
            </a:xfrm>
            <a:prstGeom prst="line">
              <a:avLst/>
            </a:prstGeom>
            <a:ln w="9525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Verbinder">
              <a:extLst>
                <a:ext uri="{FF2B5EF4-FFF2-40B4-BE49-F238E27FC236}">
                  <a16:creationId xmlns:a16="http://schemas.microsoft.com/office/drawing/2014/main" id="{825D8320-B901-37A6-8E45-5E695C01DED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737895" y="2252874"/>
              <a:ext cx="0" cy="56041"/>
            </a:xfrm>
            <a:prstGeom prst="line">
              <a:avLst/>
            </a:prstGeom>
            <a:ln w="9525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Verbinder">
              <a:extLst>
                <a:ext uri="{FF2B5EF4-FFF2-40B4-BE49-F238E27FC236}">
                  <a16:creationId xmlns:a16="http://schemas.microsoft.com/office/drawing/2014/main" id="{E62B6B0F-2C21-D497-7D70-7A07ECBB5D0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532435" y="1934487"/>
              <a:ext cx="89695" cy="38684"/>
            </a:xfrm>
            <a:prstGeom prst="line">
              <a:avLst/>
            </a:prstGeom>
            <a:ln w="9525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4" name="Dreieck">
              <a:extLst>
                <a:ext uri="{FF2B5EF4-FFF2-40B4-BE49-F238E27FC236}">
                  <a16:creationId xmlns:a16="http://schemas.microsoft.com/office/drawing/2014/main" id="{D0B011D6-33D9-5F88-E7B8-BE4E8B5995C8}"/>
                </a:ext>
              </a:extLst>
            </p:cNvPr>
            <p:cNvSpPr/>
            <p:nvPr/>
          </p:nvSpPr>
          <p:spPr>
            <a:xfrm rot="15053631">
              <a:off x="7474772" y="1954529"/>
              <a:ext cx="45719" cy="62144"/>
            </a:xfrm>
            <a:prstGeom prst="triangl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95" name="Rechteck 94">
              <a:extLst>
                <a:ext uri="{FF2B5EF4-FFF2-40B4-BE49-F238E27FC236}">
                  <a16:creationId xmlns:a16="http://schemas.microsoft.com/office/drawing/2014/main" id="{B28CAD54-080F-D668-166D-B43A9F69A964}"/>
                </a:ext>
              </a:extLst>
            </p:cNvPr>
            <p:cNvSpPr/>
            <p:nvPr/>
          </p:nvSpPr>
          <p:spPr>
            <a:xfrm>
              <a:off x="7671719" y="3489500"/>
              <a:ext cx="105056" cy="402622"/>
            </a:xfrm>
            <a:prstGeom prst="rect">
              <a:avLst/>
            </a:prstGeom>
            <a:noFill/>
            <a:ln w="3175"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96" name="Verbinder">
              <a:extLst>
                <a:ext uri="{FF2B5EF4-FFF2-40B4-BE49-F238E27FC236}">
                  <a16:creationId xmlns:a16="http://schemas.microsoft.com/office/drawing/2014/main" id="{569CC30D-1298-2468-1E26-79B4DC1141E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841635" y="2272217"/>
              <a:ext cx="12950" cy="1207919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Verbinder">
              <a:extLst>
                <a:ext uri="{FF2B5EF4-FFF2-40B4-BE49-F238E27FC236}">
                  <a16:creationId xmlns:a16="http://schemas.microsoft.com/office/drawing/2014/main" id="{77432D29-1F23-A250-E21D-990F101A1897}"/>
                </a:ext>
              </a:extLst>
            </p:cNvPr>
            <p:cNvCxnSpPr>
              <a:cxnSpLocks/>
            </p:cNvCxnSpPr>
            <p:nvPr/>
          </p:nvCxnSpPr>
          <p:spPr>
            <a:xfrm>
              <a:off x="8840690" y="1588915"/>
              <a:ext cx="0" cy="110620"/>
            </a:xfrm>
            <a:prstGeom prst="line">
              <a:avLst/>
            </a:prstGeom>
            <a:ln w="9525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Verbinder">
              <a:extLst>
                <a:ext uri="{FF2B5EF4-FFF2-40B4-BE49-F238E27FC236}">
                  <a16:creationId xmlns:a16="http://schemas.microsoft.com/office/drawing/2014/main" id="{3BAD1E52-D2FA-1A68-8E95-BC0D6FBF58FF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684907" y="1674309"/>
              <a:ext cx="173711" cy="578565"/>
            </a:xfrm>
            <a:prstGeom prst="line">
              <a:avLst/>
            </a:prstGeom>
            <a:ln w="9525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Verbinder">
              <a:extLst>
                <a:ext uri="{FF2B5EF4-FFF2-40B4-BE49-F238E27FC236}">
                  <a16:creationId xmlns:a16="http://schemas.microsoft.com/office/drawing/2014/main" id="{844E0A80-D07F-225A-C232-F52F211AE6A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854976" y="2245731"/>
              <a:ext cx="0" cy="56041"/>
            </a:xfrm>
            <a:prstGeom prst="line">
              <a:avLst/>
            </a:prstGeom>
            <a:ln w="9525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Verbinder">
              <a:extLst>
                <a:ext uri="{FF2B5EF4-FFF2-40B4-BE49-F238E27FC236}">
                  <a16:creationId xmlns:a16="http://schemas.microsoft.com/office/drawing/2014/main" id="{EFDD3447-9101-ACD1-123B-FA606649715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649516" y="1927344"/>
              <a:ext cx="89695" cy="38684"/>
            </a:xfrm>
            <a:prstGeom prst="line">
              <a:avLst/>
            </a:prstGeom>
            <a:ln w="9525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1" name="Dreieck">
              <a:extLst>
                <a:ext uri="{FF2B5EF4-FFF2-40B4-BE49-F238E27FC236}">
                  <a16:creationId xmlns:a16="http://schemas.microsoft.com/office/drawing/2014/main" id="{E5B18B95-797B-4454-D2D1-AB1B4D3A1EF5}"/>
                </a:ext>
              </a:extLst>
            </p:cNvPr>
            <p:cNvSpPr/>
            <p:nvPr/>
          </p:nvSpPr>
          <p:spPr>
            <a:xfrm rot="15053631">
              <a:off x="8591853" y="1947386"/>
              <a:ext cx="45719" cy="62144"/>
            </a:xfrm>
            <a:prstGeom prst="triangl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02" name="Rechteck 101">
              <a:extLst>
                <a:ext uri="{FF2B5EF4-FFF2-40B4-BE49-F238E27FC236}">
                  <a16:creationId xmlns:a16="http://schemas.microsoft.com/office/drawing/2014/main" id="{590A4554-7184-81AF-5D3E-48DF37161031}"/>
                </a:ext>
              </a:extLst>
            </p:cNvPr>
            <p:cNvSpPr/>
            <p:nvPr/>
          </p:nvSpPr>
          <p:spPr>
            <a:xfrm>
              <a:off x="8788800" y="3482357"/>
              <a:ext cx="105056" cy="402622"/>
            </a:xfrm>
            <a:prstGeom prst="rect">
              <a:avLst/>
            </a:prstGeom>
            <a:noFill/>
            <a:ln w="3175"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</p:spTree>
    <p:extLst>
      <p:ext uri="{BB962C8B-B14F-4D97-AF65-F5344CB8AC3E}">
        <p14:creationId xmlns:p14="http://schemas.microsoft.com/office/powerpoint/2010/main" val="8986430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Graustuf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ln w="9525">
          <a:solidFill>
            <a:srgbClr val="0000FF"/>
          </a:solidFill>
        </a:ln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466</Words>
  <Application>Microsoft Office PowerPoint</Application>
  <PresentationFormat>Benutzerdefiniert</PresentationFormat>
  <Paragraphs>319</Paragraphs>
  <Slides>11</Slides>
  <Notes>11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11</vt:i4>
      </vt:variant>
    </vt:vector>
  </HeadingPairs>
  <TitlesOfParts>
    <vt:vector size="16" baseType="lpstr">
      <vt:lpstr>Aptos</vt:lpstr>
      <vt:lpstr>Aptos Display</vt:lpstr>
      <vt:lpstr>Arial</vt:lpstr>
      <vt:lpstr>Roboto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Andre Beel</dc:creator>
  <cp:lastModifiedBy>Andre Beel</cp:lastModifiedBy>
  <cp:revision>196</cp:revision>
  <dcterms:created xsi:type="dcterms:W3CDTF">2024-03-06T07:36:42Z</dcterms:created>
  <dcterms:modified xsi:type="dcterms:W3CDTF">2026-07-15T07:46:18Z</dcterms:modified>
</cp:coreProperties>
</file>