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5"/>
  </p:notesMasterIdLst>
  <p:sldIdLst>
    <p:sldId id="264" r:id="rId2"/>
    <p:sldId id="267" r:id="rId3"/>
    <p:sldId id="269" r:id="rId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ckblatt" id="{49F646FF-C2B5-4BEF-8258-59CCC512C453}">
          <p14:sldIdLst>
            <p14:sldId id="264"/>
          </p14:sldIdLst>
        </p14:section>
        <p14:section name="Stromlaufplan" id="{0E68BAB1-A38D-4BD3-8D0E-D1D7FD41D30B}">
          <p14:sldIdLst>
            <p14:sldId id="267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10" autoAdjust="0"/>
    <p:restoredTop sz="94673" autoAdjust="0"/>
  </p:normalViewPr>
  <p:slideViewPr>
    <p:cSldViewPr snapToGrid="0">
      <p:cViewPr>
        <p:scale>
          <a:sx n="200" d="100"/>
          <a:sy n="200" d="100"/>
        </p:scale>
        <p:origin x="72030" y="-19842"/>
      </p:cViewPr>
      <p:guideLst>
        <p:guide orient="horz" pos="2381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33" d="100"/>
          <a:sy n="33" d="100"/>
        </p:scale>
        <p:origin x="5010" y="1566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6AC68-570B-456E-B315-F72A7555F643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1727D-67BB-4A68-8467-2BA8122A00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72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67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352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028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703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38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05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73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40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74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039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438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>
            <a:extLst>
              <a:ext uri="{FF2B5EF4-FFF2-40B4-BE49-F238E27FC236}">
                <a16:creationId xmlns:a16="http://schemas.microsoft.com/office/drawing/2014/main" id="{3A1C3B3F-64CA-6C38-27FD-B0B56F20DE35}"/>
              </a:ext>
            </a:extLst>
          </p:cNvPr>
          <p:cNvSpPr txBox="1"/>
          <p:nvPr userDrawn="1"/>
        </p:nvSpPr>
        <p:spPr>
          <a:xfrm>
            <a:off x="1067014" y="565288"/>
            <a:ext cx="3789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Deckblatt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CDA852B3-7C31-8B75-6617-CA65B054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>
            <a:lvl1pPr>
              <a:defRPr sz="797"/>
            </a:lvl1pPr>
          </a:lstStyle>
          <a:p>
            <a:fld id="{B8E65DF0-49BC-4DF6-A43C-30F76DE2B70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D565B3-4B1F-6992-7018-C45AE9A61B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59" y="6701263"/>
            <a:ext cx="1650462" cy="462699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E55E977-847B-D9AF-361E-C8B4FA8A19D6}"/>
              </a:ext>
            </a:extLst>
          </p:cNvPr>
          <p:cNvCxnSpPr>
            <a:cxnSpLocks/>
          </p:cNvCxnSpPr>
          <p:nvPr userDrawn="1"/>
        </p:nvCxnSpPr>
        <p:spPr>
          <a:xfrm>
            <a:off x="2269334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CA508988-5737-1371-F627-7F3D8D4C6D5A}"/>
              </a:ext>
            </a:extLst>
          </p:cNvPr>
          <p:cNvCxnSpPr/>
          <p:nvPr userDrawn="1"/>
        </p:nvCxnSpPr>
        <p:spPr>
          <a:xfrm>
            <a:off x="629602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B75F62B1-0AE0-CDEC-42FD-1C487B811884}"/>
              </a:ext>
            </a:extLst>
          </p:cNvPr>
          <p:cNvCxnSpPr>
            <a:cxnSpLocks/>
          </p:cNvCxnSpPr>
          <p:nvPr userDrawn="1"/>
        </p:nvCxnSpPr>
        <p:spPr>
          <a:xfrm>
            <a:off x="828615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C4CFC0AD-2553-E37B-06D1-E990C84E7154}"/>
              </a:ext>
            </a:extLst>
          </p:cNvPr>
          <p:cNvCxnSpPr/>
          <p:nvPr userDrawn="1"/>
        </p:nvCxnSpPr>
        <p:spPr>
          <a:xfrm>
            <a:off x="8286155" y="7123112"/>
            <a:ext cx="2405658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ABC3EC2-C610-53B8-3F86-1600DE75B7D2}"/>
              </a:ext>
            </a:extLst>
          </p:cNvPr>
          <p:cNvCxnSpPr>
            <a:cxnSpLocks/>
          </p:cNvCxnSpPr>
          <p:nvPr userDrawn="1"/>
        </p:nvCxnSpPr>
        <p:spPr>
          <a:xfrm>
            <a:off x="0" y="6686550"/>
            <a:ext cx="10691813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0FE979C8-DFCE-0628-EA1F-256164E1E178}"/>
              </a:ext>
            </a:extLst>
          </p:cNvPr>
          <p:cNvSpPr txBox="1"/>
          <p:nvPr userDrawn="1"/>
        </p:nvSpPr>
        <p:spPr>
          <a:xfrm>
            <a:off x="6296026" y="7133004"/>
            <a:ext cx="19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Vahrenwalder Str. 205</a:t>
            </a:r>
          </a:p>
          <a:p>
            <a:pPr algn="ctr"/>
            <a:r>
              <a:rPr lang="de-DE" sz="1000" dirty="0"/>
              <a:t>30165 Hannover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C90ECB-F8A9-9660-C64A-AADC1DA05A96}"/>
              </a:ext>
            </a:extLst>
          </p:cNvPr>
          <p:cNvSpPr txBox="1"/>
          <p:nvPr userDrawn="1"/>
        </p:nvSpPr>
        <p:spPr>
          <a:xfrm>
            <a:off x="8286153" y="7288351"/>
            <a:ext cx="510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Seite 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DC9F5E8-3210-0250-4025-78E9849A861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1561120"/>
              </p:ext>
            </p:extLst>
          </p:nvPr>
        </p:nvGraphicFramePr>
        <p:xfrm>
          <a:off x="-1" y="6686551"/>
          <a:ext cx="2269332" cy="873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077">
                  <a:extLst>
                    <a:ext uri="{9D8B030D-6E8A-4147-A177-3AD203B41FA5}">
                      <a16:colId xmlns:a16="http://schemas.microsoft.com/office/drawing/2014/main" val="1520871962"/>
                    </a:ext>
                  </a:extLst>
                </a:gridCol>
                <a:gridCol w="638177">
                  <a:extLst>
                    <a:ext uri="{9D8B030D-6E8A-4147-A177-3AD203B41FA5}">
                      <a16:colId xmlns:a16="http://schemas.microsoft.com/office/drawing/2014/main" val="4284477501"/>
                    </a:ext>
                  </a:extLst>
                </a:gridCol>
                <a:gridCol w="1133472">
                  <a:extLst>
                    <a:ext uri="{9D8B030D-6E8A-4147-A177-3AD203B41FA5}">
                      <a16:colId xmlns:a16="http://schemas.microsoft.com/office/drawing/2014/main" val="42220346"/>
                    </a:ext>
                  </a:extLst>
                </a:gridCol>
                <a:gridCol w="278606">
                  <a:extLst>
                    <a:ext uri="{9D8B030D-6E8A-4147-A177-3AD203B41FA5}">
                      <a16:colId xmlns:a16="http://schemas.microsoft.com/office/drawing/2014/main" val="254943137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Datum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Bezeichnung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1045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A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59708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72824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C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3418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508735"/>
                  </a:ext>
                </a:extLst>
              </a:tr>
            </a:tbl>
          </a:graphicData>
        </a:graphic>
      </p:graphicFrame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6CB23FE-8949-41E1-791B-027CC4C23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949" y="6871207"/>
            <a:ext cx="636539" cy="157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BCD14-BB51-4283-9E1A-82D05F1FC8CD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153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koB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B3304CFF-BC33-99C3-64EA-0C9DFCC9FF9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15924930"/>
              </p:ext>
            </p:extLst>
          </p:nvPr>
        </p:nvGraphicFramePr>
        <p:xfrm>
          <a:off x="0" y="0"/>
          <a:ext cx="10692000" cy="4184778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250429388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5956309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009683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40777312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038574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82914387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6770506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026835003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123042852"/>
                    </a:ext>
                  </a:extLst>
                </a:gridCol>
              </a:tblGrid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Pfad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018306"/>
                  </a:ext>
                </a:extLst>
              </a:tr>
              <a:tr h="3962062"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91261265"/>
                  </a:ext>
                </a:extLst>
              </a:tr>
            </a:tbl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49F45048-42EB-A859-9135-B423569C8AA3}"/>
              </a:ext>
            </a:extLst>
          </p:cNvPr>
          <p:cNvSpPr txBox="1"/>
          <p:nvPr userDrawn="1"/>
        </p:nvSpPr>
        <p:spPr>
          <a:xfrm>
            <a:off x="2672715" y="3598664"/>
            <a:ext cx="5360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1800" dirty="0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2AAD3D30-65E8-533F-5558-18B441EE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>
            <a:lvl1pPr>
              <a:defRPr sz="797"/>
            </a:lvl1pPr>
          </a:lstStyle>
          <a:p>
            <a:fld id="{B8E65DF0-49BC-4DF6-A43C-30F76DE2B70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68BC9FC-6B4A-0E90-E43F-55A8969BC0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59" y="6701263"/>
            <a:ext cx="1650462" cy="462699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828E8471-26D7-6F12-D67A-99031403E508}"/>
              </a:ext>
            </a:extLst>
          </p:cNvPr>
          <p:cNvCxnSpPr>
            <a:cxnSpLocks/>
          </p:cNvCxnSpPr>
          <p:nvPr userDrawn="1"/>
        </p:nvCxnSpPr>
        <p:spPr>
          <a:xfrm>
            <a:off x="2269334" y="6686550"/>
            <a:ext cx="0" cy="883016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56C01D9-5BA0-D11A-F9E0-D0A101779E10}"/>
              </a:ext>
            </a:extLst>
          </p:cNvPr>
          <p:cNvCxnSpPr/>
          <p:nvPr userDrawn="1"/>
        </p:nvCxnSpPr>
        <p:spPr>
          <a:xfrm>
            <a:off x="629602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98582993-E4A5-C396-156B-710A35F3A1D4}"/>
              </a:ext>
            </a:extLst>
          </p:cNvPr>
          <p:cNvCxnSpPr>
            <a:cxnSpLocks/>
          </p:cNvCxnSpPr>
          <p:nvPr userDrawn="1"/>
        </p:nvCxnSpPr>
        <p:spPr>
          <a:xfrm>
            <a:off x="828615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6788F56A-81C9-1ECE-7463-8BEE58FD5083}"/>
              </a:ext>
            </a:extLst>
          </p:cNvPr>
          <p:cNvCxnSpPr/>
          <p:nvPr userDrawn="1"/>
        </p:nvCxnSpPr>
        <p:spPr>
          <a:xfrm>
            <a:off x="8286155" y="7123112"/>
            <a:ext cx="2405658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384A4024-F674-0B87-C213-B12AFC7FB3A3}"/>
              </a:ext>
            </a:extLst>
          </p:cNvPr>
          <p:cNvCxnSpPr>
            <a:cxnSpLocks/>
          </p:cNvCxnSpPr>
          <p:nvPr userDrawn="1"/>
        </p:nvCxnSpPr>
        <p:spPr>
          <a:xfrm>
            <a:off x="0" y="6686550"/>
            <a:ext cx="10691813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C140E1E8-2A68-7919-7BF1-F9B4EC0D9642}"/>
              </a:ext>
            </a:extLst>
          </p:cNvPr>
          <p:cNvSpPr txBox="1"/>
          <p:nvPr userDrawn="1"/>
        </p:nvSpPr>
        <p:spPr>
          <a:xfrm>
            <a:off x="6362703" y="7133004"/>
            <a:ext cx="1860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Vahrenwalder Str. 205</a:t>
            </a:r>
          </a:p>
          <a:p>
            <a:pPr algn="ctr"/>
            <a:r>
              <a:rPr lang="de-DE" sz="1000" dirty="0"/>
              <a:t>30165 Hannover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69CDF04-EFB8-B18C-2D4A-F69BE9D86586}"/>
              </a:ext>
            </a:extLst>
          </p:cNvPr>
          <p:cNvSpPr txBox="1"/>
          <p:nvPr userDrawn="1"/>
        </p:nvSpPr>
        <p:spPr>
          <a:xfrm>
            <a:off x="8286153" y="7288351"/>
            <a:ext cx="510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Seite 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E37A5C53-48EA-F58E-B9BB-2C202323B08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7657319"/>
              </p:ext>
            </p:extLst>
          </p:nvPr>
        </p:nvGraphicFramePr>
        <p:xfrm>
          <a:off x="-1" y="6686551"/>
          <a:ext cx="2269331" cy="873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077">
                  <a:extLst>
                    <a:ext uri="{9D8B030D-6E8A-4147-A177-3AD203B41FA5}">
                      <a16:colId xmlns:a16="http://schemas.microsoft.com/office/drawing/2014/main" val="1520871962"/>
                    </a:ext>
                  </a:extLst>
                </a:gridCol>
                <a:gridCol w="638177">
                  <a:extLst>
                    <a:ext uri="{9D8B030D-6E8A-4147-A177-3AD203B41FA5}">
                      <a16:colId xmlns:a16="http://schemas.microsoft.com/office/drawing/2014/main" val="4284477501"/>
                    </a:ext>
                  </a:extLst>
                </a:gridCol>
                <a:gridCol w="1133471">
                  <a:extLst>
                    <a:ext uri="{9D8B030D-6E8A-4147-A177-3AD203B41FA5}">
                      <a16:colId xmlns:a16="http://schemas.microsoft.com/office/drawing/2014/main" val="42220346"/>
                    </a:ext>
                  </a:extLst>
                </a:gridCol>
                <a:gridCol w="278606">
                  <a:extLst>
                    <a:ext uri="{9D8B030D-6E8A-4147-A177-3AD203B41FA5}">
                      <a16:colId xmlns:a16="http://schemas.microsoft.com/office/drawing/2014/main" val="254943137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Datum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Bezeichnung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1045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A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59708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72824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C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3418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508735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0C3CA-2F70-F21C-EFEB-7B707B0E7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7137" y="6881917"/>
            <a:ext cx="630588" cy="129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ECF9C-01B2-4D8B-B8F8-A72A2E0B42AE}" type="datetime1">
              <a:rPr lang="de-DE" smtClean="0"/>
              <a:t>15.07.2026</a:t>
            </a:fld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B28AA7F-B84D-D9A7-C56F-29757A68588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71008784"/>
              </p:ext>
            </p:extLst>
          </p:nvPr>
        </p:nvGraphicFramePr>
        <p:xfrm>
          <a:off x="-7937" y="4194175"/>
          <a:ext cx="133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2455846733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2671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947338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50454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3725499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6230312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 defTabSz="457200"/>
                      <a:r>
                        <a:rPr lang="de-DE" sz="800" b="1" dirty="0"/>
                        <a:t>Bemerkung</a:t>
                      </a:r>
                    </a:p>
                  </a:txBody>
                  <a:tcPr marL="36000" marR="36000" marT="0" marB="0" anchor="ctr" horzOverflow="overflow">
                    <a:lnL w="12700">
                      <a:noFill/>
                      <a:headEnd type="none"/>
                      <a:tailEnd type="none"/>
                    </a:lnL>
                    <a:lnR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  <a:headEnd type="none"/>
                      <a:tailEnd type="none"/>
                    </a:lnB>
                    <a:lnTlToBr w="12700">
                      <a:noFill/>
                      <a:prstDash val="solid"/>
                      <a:headEnd type="none"/>
                      <a:tailEnd type="none"/>
                    </a:lnTlToBr>
                    <a:lnBlToTr w="12700">
                      <a:noFill/>
                      <a:prstDash val="solid"/>
                      <a:headEnd type="none"/>
                      <a:tailEnd type="none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0055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89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E5295-C7AB-78C2-9F5E-7ED81871B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C8A66B-383A-7FA4-AE14-EA89D22C1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F8814-BF6E-04DA-1B73-B5F34E457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27850-9669-47B0-807E-0FC2D72FA785}" type="datetime1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72433E-E242-409E-53C9-6F7BF0E1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DFC27B-0EA7-0787-1A5D-C36BCD8D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5DF0-49BC-4DF6-A43C-30F76DE2B7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31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8420DA-323A-44AB-814B-F234FAFE0EDC}" type="datetime1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E65DF0-49BC-4DF6-A43C-30F76DE2B7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98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12" r:id="rId2"/>
    <p:sldLayoutId id="2147483713" r:id="rId3"/>
  </p:sldLayoutIdLst>
  <p:hf hdr="0" ft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79A0F16B-2ED0-D7D7-0D23-81D2DE949BF9}"/>
              </a:ext>
            </a:extLst>
          </p:cNvPr>
          <p:cNvSpPr/>
          <p:nvPr/>
        </p:nvSpPr>
        <p:spPr>
          <a:xfrm>
            <a:off x="561975" y="1695450"/>
            <a:ext cx="9715500" cy="4772024"/>
          </a:xfrm>
          <a:prstGeom prst="roundRect">
            <a:avLst>
              <a:gd name="adj" fmla="val 2381"/>
            </a:avLst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_Titel">
            <a:extLst>
              <a:ext uri="{FF2B5EF4-FFF2-40B4-BE49-F238E27FC236}">
                <a16:creationId xmlns:a16="http://schemas.microsoft.com/office/drawing/2014/main" id="{997C8E58-D61E-8B94-C781-072726682E6D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Deckblatt</a:t>
            </a:r>
          </a:p>
        </p:txBody>
      </p:sp>
      <p:sp>
        <p:nvSpPr>
          <p:cNvPr id="5" name="Textfeld_Auftraggeber">
            <a:extLst>
              <a:ext uri="{FF2B5EF4-FFF2-40B4-BE49-F238E27FC236}">
                <a16:creationId xmlns:a16="http://schemas.microsoft.com/office/drawing/2014/main" id="{FCD3F8C4-8CDF-49D9-C8B2-87D913CCE580}"/>
              </a:ext>
            </a:extLst>
          </p:cNvPr>
          <p:cNvSpPr txBox="1"/>
          <p:nvPr/>
        </p:nvSpPr>
        <p:spPr>
          <a:xfrm>
            <a:off x="1104896" y="4453472"/>
            <a:ext cx="1461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Auftraggeber</a:t>
            </a:r>
          </a:p>
        </p:txBody>
      </p:sp>
      <p:sp>
        <p:nvSpPr>
          <p:cNvPr id="20" name="Textfeld_Projektadresse">
            <a:extLst>
              <a:ext uri="{FF2B5EF4-FFF2-40B4-BE49-F238E27FC236}">
                <a16:creationId xmlns:a16="http://schemas.microsoft.com/office/drawing/2014/main" id="{46A307B0-DEF4-86B5-A7F1-902DC13D32C3}"/>
              </a:ext>
            </a:extLst>
          </p:cNvPr>
          <p:cNvSpPr txBox="1"/>
          <p:nvPr/>
        </p:nvSpPr>
        <p:spPr>
          <a:xfrm>
            <a:off x="1104896" y="3200794"/>
            <a:ext cx="2702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Projektadresse</a:t>
            </a:r>
          </a:p>
        </p:txBody>
      </p:sp>
      <p:sp>
        <p:nvSpPr>
          <p:cNvPr id="14" name="Textfeld_Projektname">
            <a:extLst>
              <a:ext uri="{FF2B5EF4-FFF2-40B4-BE49-F238E27FC236}">
                <a16:creationId xmlns:a16="http://schemas.microsoft.com/office/drawing/2014/main" id="{2991919D-DF03-AA3C-CB47-F844691EF58C}"/>
              </a:ext>
            </a:extLst>
          </p:cNvPr>
          <p:cNvSpPr txBox="1"/>
          <p:nvPr/>
        </p:nvSpPr>
        <p:spPr>
          <a:xfrm>
            <a:off x="1104896" y="2282338"/>
            <a:ext cx="5353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Projektname</a:t>
            </a:r>
          </a:p>
        </p:txBody>
      </p:sp>
      <p:sp>
        <p:nvSpPr>
          <p:cNvPr id="12" name="Textfeld_Projektnummer">
            <a:extLst>
              <a:ext uri="{FF2B5EF4-FFF2-40B4-BE49-F238E27FC236}">
                <a16:creationId xmlns:a16="http://schemas.microsoft.com/office/drawing/2014/main" id="{BDA6579B-717C-3582-6463-309A24428564}"/>
              </a:ext>
            </a:extLst>
          </p:cNvPr>
          <p:cNvSpPr txBox="1"/>
          <p:nvPr/>
        </p:nvSpPr>
        <p:spPr>
          <a:xfrm>
            <a:off x="1104896" y="1992332"/>
            <a:ext cx="5353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Projektnummer</a:t>
            </a:r>
          </a:p>
        </p:txBody>
      </p:sp>
      <p:sp>
        <p:nvSpPr>
          <p:cNvPr id="23" name="@eB_Panel">
            <a:extLst>
              <a:ext uri="{FF2B5EF4-FFF2-40B4-BE49-F238E27FC236}">
                <a16:creationId xmlns:a16="http://schemas.microsoft.com/office/drawing/2014/main" id="{55BE2C9E-8FC7-225D-6554-AD13C82038DC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25" name="@eB_Client_Name">
            <a:extLst>
              <a:ext uri="{FF2B5EF4-FFF2-40B4-BE49-F238E27FC236}">
                <a16:creationId xmlns:a16="http://schemas.microsoft.com/office/drawing/2014/main" id="{291CD191-6904-D10F-90CC-1C8F96E940C9}"/>
              </a:ext>
            </a:extLst>
          </p:cNvPr>
          <p:cNvSpPr txBox="1"/>
          <p:nvPr/>
        </p:nvSpPr>
        <p:spPr>
          <a:xfrm>
            <a:off x="3905246" y="4457299"/>
            <a:ext cx="1461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Auftraggeber</a:t>
            </a:r>
          </a:p>
        </p:txBody>
      </p:sp>
      <p:sp>
        <p:nvSpPr>
          <p:cNvPr id="6" name="@eB_Project_Address">
            <a:extLst>
              <a:ext uri="{FF2B5EF4-FFF2-40B4-BE49-F238E27FC236}">
                <a16:creationId xmlns:a16="http://schemas.microsoft.com/office/drawing/2014/main" id="{3E90C1C0-579B-AD90-BD26-4094A0144849}"/>
              </a:ext>
            </a:extLst>
          </p:cNvPr>
          <p:cNvSpPr txBox="1"/>
          <p:nvPr/>
        </p:nvSpPr>
        <p:spPr>
          <a:xfrm>
            <a:off x="3905246" y="3226539"/>
            <a:ext cx="614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Projektadresse</a:t>
            </a:r>
          </a:p>
        </p:txBody>
      </p:sp>
      <p:sp>
        <p:nvSpPr>
          <p:cNvPr id="7" name="@eB_Project_Name">
            <a:extLst>
              <a:ext uri="{FF2B5EF4-FFF2-40B4-BE49-F238E27FC236}">
                <a16:creationId xmlns:a16="http://schemas.microsoft.com/office/drawing/2014/main" id="{088D6543-54DF-88B8-FE11-C16F057169AD}"/>
              </a:ext>
            </a:extLst>
          </p:cNvPr>
          <p:cNvSpPr txBox="1"/>
          <p:nvPr/>
        </p:nvSpPr>
        <p:spPr>
          <a:xfrm>
            <a:off x="3905246" y="2319006"/>
            <a:ext cx="614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Projektname</a:t>
            </a:r>
          </a:p>
        </p:txBody>
      </p:sp>
      <p:sp>
        <p:nvSpPr>
          <p:cNvPr id="8" name="@eB_Project_Number">
            <a:extLst>
              <a:ext uri="{FF2B5EF4-FFF2-40B4-BE49-F238E27FC236}">
                <a16:creationId xmlns:a16="http://schemas.microsoft.com/office/drawing/2014/main" id="{FD9BA4B8-A0C7-D5E7-4959-1C90508AE013}"/>
              </a:ext>
            </a:extLst>
          </p:cNvPr>
          <p:cNvSpPr txBox="1"/>
          <p:nvPr/>
        </p:nvSpPr>
        <p:spPr>
          <a:xfrm>
            <a:off x="3905246" y="1980086"/>
            <a:ext cx="614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Projektnummer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A7627D9-F7FB-C043-85C9-9F341151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5DF0-49BC-4DF6-A43C-30F76DE2B70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132F1B-F37C-8FF7-CF9E-112AB0A161C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BEBDDE-684F-42D9-9645-B234574A560D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16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56209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2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Stromlaufplan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942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51546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endParaRPr lang="de-DE" sz="800" b="1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3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Beschreibung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7" name="ESP">
            <a:extLst>
              <a:ext uri="{FF2B5EF4-FFF2-40B4-BE49-F238E27FC236}">
                <a16:creationId xmlns:a16="http://schemas.microsoft.com/office/drawing/2014/main" id="{D425C9B9-54B5-490D-89F5-76E5F66BFFA7}"/>
              </a:ext>
            </a:extLst>
          </p:cNvPr>
          <p:cNvGrpSpPr/>
          <p:nvPr/>
        </p:nvGrpSpPr>
        <p:grpSpPr>
          <a:xfrm>
            <a:off x="-60342462" y="-31699200"/>
            <a:ext cx="1160020" cy="3906547"/>
            <a:chOff x="1328738" y="0"/>
            <a:chExt cx="1160020" cy="3906547"/>
          </a:xfrm>
        </p:grpSpPr>
        <p:sp>
          <p:nvSpPr>
            <p:cNvPr id="8" name="Dreieck">
              <a:extLst>
                <a:ext uri="{FF2B5EF4-FFF2-40B4-BE49-F238E27FC236}">
                  <a16:creationId xmlns:a16="http://schemas.microsoft.com/office/drawing/2014/main" id="{4109F981-7650-AEE2-78FB-BF935BF92941}"/>
                </a:ext>
              </a:extLst>
            </p:cNvPr>
            <p:cNvSpPr/>
            <p:nvPr/>
          </p:nvSpPr>
          <p:spPr>
            <a:xfrm>
              <a:off x="1786053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" name="Ursprung" hidden="1">
              <a:extLst>
                <a:ext uri="{FF2B5EF4-FFF2-40B4-BE49-F238E27FC236}">
                  <a16:creationId xmlns:a16="http://schemas.microsoft.com/office/drawing/2014/main" id="{6A6D3381-9726-EA4B-72AE-ACA92994E85F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">
              <a:extLst>
                <a:ext uri="{FF2B5EF4-FFF2-40B4-BE49-F238E27FC236}">
                  <a16:creationId xmlns:a16="http://schemas.microsoft.com/office/drawing/2014/main" id="{C8B082FF-9055-2225-56E9-855B77DCBF7B}"/>
                </a:ext>
              </a:extLst>
            </p:cNvPr>
            <p:cNvCxnSpPr>
              <a:stCxn id="8" idx="0"/>
            </p:cNvCxnSpPr>
            <p:nvPr/>
          </p:nvCxnSpPr>
          <p:spPr>
            <a:xfrm flipV="1">
              <a:off x="1883095" y="395288"/>
              <a:ext cx="2855" cy="337629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">
              <a:extLst>
                <a:ext uri="{FF2B5EF4-FFF2-40B4-BE49-F238E27FC236}">
                  <a16:creationId xmlns:a16="http://schemas.microsoft.com/office/drawing/2014/main" id="{01E04799-82AA-95FB-1B49-3DFD28289FD0}"/>
                </a:ext>
              </a:extLst>
            </p:cNvPr>
            <p:cNvCxnSpPr>
              <a:cxnSpLocks/>
            </p:cNvCxnSpPr>
            <p:nvPr/>
          </p:nvCxnSpPr>
          <p:spPr>
            <a:xfrm>
              <a:off x="1883095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ESP+SI">
            <a:extLst>
              <a:ext uri="{FF2B5EF4-FFF2-40B4-BE49-F238E27FC236}">
                <a16:creationId xmlns:a16="http://schemas.microsoft.com/office/drawing/2014/main" id="{8EF1064C-3C08-1F97-A017-5F5610446260}"/>
              </a:ext>
            </a:extLst>
          </p:cNvPr>
          <p:cNvGrpSpPr/>
          <p:nvPr/>
        </p:nvGrpSpPr>
        <p:grpSpPr>
          <a:xfrm>
            <a:off x="-59191842" y="-31699200"/>
            <a:ext cx="1160020" cy="3906547"/>
            <a:chOff x="2479358" y="0"/>
            <a:chExt cx="1160020" cy="3906547"/>
          </a:xfrm>
        </p:grpSpPr>
        <p:sp>
          <p:nvSpPr>
            <p:cNvPr id="13" name="Dreieck">
              <a:extLst>
                <a:ext uri="{FF2B5EF4-FFF2-40B4-BE49-F238E27FC236}">
                  <a16:creationId xmlns:a16="http://schemas.microsoft.com/office/drawing/2014/main" id="{120F9100-0B08-94AF-5C80-7EF1EDC61BF1}"/>
                </a:ext>
              </a:extLst>
            </p:cNvPr>
            <p:cNvSpPr/>
            <p:nvPr/>
          </p:nvSpPr>
          <p:spPr>
            <a:xfrm>
              <a:off x="2936673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Ursprung" hidden="1">
              <a:extLst>
                <a:ext uri="{FF2B5EF4-FFF2-40B4-BE49-F238E27FC236}">
                  <a16:creationId xmlns:a16="http://schemas.microsoft.com/office/drawing/2014/main" id="{26F98293-3D4A-B7A1-90F6-11C2B3A1540A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">
              <a:extLst>
                <a:ext uri="{FF2B5EF4-FFF2-40B4-BE49-F238E27FC236}">
                  <a16:creationId xmlns:a16="http://schemas.microsoft.com/office/drawing/2014/main" id="{2AF55559-A2B0-623E-9A97-9A001FE53D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">
              <a:extLst>
                <a:ext uri="{FF2B5EF4-FFF2-40B4-BE49-F238E27FC236}">
                  <a16:creationId xmlns:a16="http://schemas.microsoft.com/office/drawing/2014/main" id="{62F5D962-A6D6-9AB6-3CDE-F58DAC290FE1}"/>
                </a:ext>
              </a:extLst>
            </p:cNvPr>
            <p:cNvCxnSpPr>
              <a:cxnSpLocks/>
            </p:cNvCxnSpPr>
            <p:nvPr/>
          </p:nvCxnSpPr>
          <p:spPr>
            <a:xfrm>
              <a:off x="3033715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Sicherung">
              <a:extLst>
                <a:ext uri="{FF2B5EF4-FFF2-40B4-BE49-F238E27FC236}">
                  <a16:creationId xmlns:a16="http://schemas.microsoft.com/office/drawing/2014/main" id="{0CE578A5-71E0-A725-D331-61BC0C2943D8}"/>
                </a:ext>
              </a:extLst>
            </p:cNvPr>
            <p:cNvGrpSpPr/>
            <p:nvPr/>
          </p:nvGrpSpPr>
          <p:grpSpPr>
            <a:xfrm>
              <a:off x="2526172" y="1003300"/>
              <a:ext cx="595577" cy="974128"/>
              <a:chOff x="4839759" y="819029"/>
              <a:chExt cx="595577" cy="974128"/>
            </a:xfrm>
          </p:grpSpPr>
          <p:grpSp>
            <p:nvGrpSpPr>
              <p:cNvPr id="19" name="@eB_Beschriftung">
                <a:extLst>
                  <a:ext uri="{FF2B5EF4-FFF2-40B4-BE49-F238E27FC236}">
                    <a16:creationId xmlns:a16="http://schemas.microsoft.com/office/drawing/2014/main" id="{76C8B70D-717E-BF26-E891-8216F10F4928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24" name="Technische Beschreibung" hidden="1">
                  <a:extLst>
                    <a:ext uri="{FF2B5EF4-FFF2-40B4-BE49-F238E27FC236}">
                      <a16:creationId xmlns:a16="http://schemas.microsoft.com/office/drawing/2014/main" id="{BE627A6A-0675-522B-C5E7-60324F8E7490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25" name="Technischer Wert">
                  <a:extLst>
                    <a:ext uri="{FF2B5EF4-FFF2-40B4-BE49-F238E27FC236}">
                      <a16:creationId xmlns:a16="http://schemas.microsoft.com/office/drawing/2014/main" id="{DF7DB4C6-D32C-7C1E-07B8-9D5762D1BDCB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26" name="Technische Daten">
                  <a:extLst>
                    <a:ext uri="{FF2B5EF4-FFF2-40B4-BE49-F238E27FC236}">
                      <a16:creationId xmlns:a16="http://schemas.microsoft.com/office/drawing/2014/main" id="{CDAA22B9-FE2C-F410-D0CB-530A6FC6BD9E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27" name="Polzahl">
                  <a:extLst>
                    <a:ext uri="{FF2B5EF4-FFF2-40B4-BE49-F238E27FC236}">
                      <a16:creationId xmlns:a16="http://schemas.microsoft.com/office/drawing/2014/main" id="{646A2969-785D-EE6E-490A-0C5FF303DDA5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8" name="Kennzeichen">
                  <a:extLst>
                    <a:ext uri="{FF2B5EF4-FFF2-40B4-BE49-F238E27FC236}">
                      <a16:creationId xmlns:a16="http://schemas.microsoft.com/office/drawing/2014/main" id="{8C862E24-744B-CEC9-0E5F-E825EF392D59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0" name="@eB_Symbol">
                <a:extLst>
                  <a:ext uri="{FF2B5EF4-FFF2-40B4-BE49-F238E27FC236}">
                    <a16:creationId xmlns:a16="http://schemas.microsoft.com/office/drawing/2014/main" id="{FBF123D9-744E-9609-BDED-DAD7D9428A4A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21" name="Rechteck">
                  <a:extLst>
                    <a:ext uri="{FF2B5EF4-FFF2-40B4-BE49-F238E27FC236}">
                      <a16:creationId xmlns:a16="http://schemas.microsoft.com/office/drawing/2014/main" id="{DC38208D-E6E1-9FD7-1B2B-72970F693ADF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22" name="Verbinder">
                  <a:extLst>
                    <a:ext uri="{FF2B5EF4-FFF2-40B4-BE49-F238E27FC236}">
                      <a16:creationId xmlns:a16="http://schemas.microsoft.com/office/drawing/2014/main" id="{03090D00-56A5-1798-65AF-7ED990F9BB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hteck">
                  <a:extLst>
                    <a:ext uri="{FF2B5EF4-FFF2-40B4-BE49-F238E27FC236}">
                      <a16:creationId xmlns:a16="http://schemas.microsoft.com/office/drawing/2014/main" id="{906E636D-9A30-F283-EA0B-E662EF8126E4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cxnSp>
          <p:nvCxnSpPr>
            <p:cNvPr id="18" name="Gerader Verbinder">
              <a:extLst>
                <a:ext uri="{FF2B5EF4-FFF2-40B4-BE49-F238E27FC236}">
                  <a16:creationId xmlns:a16="http://schemas.microsoft.com/office/drawing/2014/main" id="{66C83EE7-EC8C-6B26-8145-C1E0796D9FFA}"/>
                </a:ext>
              </a:extLst>
            </p:cNvPr>
            <p:cNvCxnSpPr>
              <a:endCxn id="13" idx="0"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ESP+SITS">
            <a:extLst>
              <a:ext uri="{FF2B5EF4-FFF2-40B4-BE49-F238E27FC236}">
                <a16:creationId xmlns:a16="http://schemas.microsoft.com/office/drawing/2014/main" id="{46727BEC-5AD5-F9B0-1FDA-CA70FC2C62DE}"/>
              </a:ext>
            </a:extLst>
          </p:cNvPr>
          <p:cNvGrpSpPr/>
          <p:nvPr/>
        </p:nvGrpSpPr>
        <p:grpSpPr>
          <a:xfrm>
            <a:off x="-58038621" y="-31699200"/>
            <a:ext cx="1160020" cy="3906547"/>
            <a:chOff x="3632579" y="0"/>
            <a:chExt cx="1160020" cy="3906547"/>
          </a:xfrm>
        </p:grpSpPr>
        <p:sp>
          <p:nvSpPr>
            <p:cNvPr id="30" name="Dreieck">
              <a:extLst>
                <a:ext uri="{FF2B5EF4-FFF2-40B4-BE49-F238E27FC236}">
                  <a16:creationId xmlns:a16="http://schemas.microsoft.com/office/drawing/2014/main" id="{8BCAE533-8148-9205-1009-D76BC03EF1A9}"/>
                </a:ext>
              </a:extLst>
            </p:cNvPr>
            <p:cNvSpPr/>
            <p:nvPr/>
          </p:nvSpPr>
          <p:spPr>
            <a:xfrm>
              <a:off x="4089894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2" name="Ursprung" hidden="1">
              <a:extLst>
                <a:ext uri="{FF2B5EF4-FFF2-40B4-BE49-F238E27FC236}">
                  <a16:creationId xmlns:a16="http://schemas.microsoft.com/office/drawing/2014/main" id="{30F08250-D443-D036-670A-C93C67758769}"/>
                </a:ext>
              </a:extLst>
            </p:cNvPr>
            <p:cNvCxnSpPr>
              <a:cxnSpLocks/>
            </p:cNvCxnSpPr>
            <p:nvPr/>
          </p:nvCxnSpPr>
          <p:spPr>
            <a:xfrm>
              <a:off x="3632579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r Verbinder">
              <a:extLst>
                <a:ext uri="{FF2B5EF4-FFF2-40B4-BE49-F238E27FC236}">
                  <a16:creationId xmlns:a16="http://schemas.microsoft.com/office/drawing/2014/main" id="{CD5585CF-FED0-0B23-37D1-1D80CC6E8A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86936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">
              <a:extLst>
                <a:ext uri="{FF2B5EF4-FFF2-40B4-BE49-F238E27FC236}">
                  <a16:creationId xmlns:a16="http://schemas.microsoft.com/office/drawing/2014/main" id="{54D4553E-F81D-B2CF-C964-045FD2620B1E}"/>
                </a:ext>
              </a:extLst>
            </p:cNvPr>
            <p:cNvCxnSpPr>
              <a:cxnSpLocks/>
            </p:cNvCxnSpPr>
            <p:nvPr/>
          </p:nvCxnSpPr>
          <p:spPr>
            <a:xfrm>
              <a:off x="4186936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r Verbinder">
              <a:extLst>
                <a:ext uri="{FF2B5EF4-FFF2-40B4-BE49-F238E27FC236}">
                  <a16:creationId xmlns:a16="http://schemas.microsoft.com/office/drawing/2014/main" id="{DAB0C122-57E9-07E2-2BFC-15BA503426EB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4186936" y="1711487"/>
              <a:ext cx="0" cy="206009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Sicherungstrennschalter">
              <a:extLst>
                <a:ext uri="{FF2B5EF4-FFF2-40B4-BE49-F238E27FC236}">
                  <a16:creationId xmlns:a16="http://schemas.microsoft.com/office/drawing/2014/main" id="{35B9A223-1F88-A9FF-CE0F-F3D5BD25FC49}"/>
                </a:ext>
              </a:extLst>
            </p:cNvPr>
            <p:cNvGrpSpPr/>
            <p:nvPr/>
          </p:nvGrpSpPr>
          <p:grpSpPr>
            <a:xfrm>
              <a:off x="3707679" y="1007073"/>
              <a:ext cx="541106" cy="961719"/>
              <a:chOff x="6018631" y="828352"/>
              <a:chExt cx="541106" cy="961719"/>
            </a:xfrm>
          </p:grpSpPr>
          <p:grpSp>
            <p:nvGrpSpPr>
              <p:cNvPr id="57" name="@eB_Beschriftung">
                <a:extLst>
                  <a:ext uri="{FF2B5EF4-FFF2-40B4-BE49-F238E27FC236}">
                    <a16:creationId xmlns:a16="http://schemas.microsoft.com/office/drawing/2014/main" id="{6D16D3E9-5D95-267F-29AD-C283ABB9D7A9}"/>
                  </a:ext>
                </a:extLst>
              </p:cNvPr>
              <p:cNvGrpSpPr/>
              <p:nvPr/>
            </p:nvGrpSpPr>
            <p:grpSpPr>
              <a:xfrm>
                <a:off x="6018631" y="1336028"/>
                <a:ext cx="416719" cy="454043"/>
                <a:chOff x="1331119" y="824020"/>
                <a:chExt cx="416719" cy="454043"/>
              </a:xfrm>
            </p:grpSpPr>
            <p:sp>
              <p:nvSpPr>
                <p:cNvPr id="187" name="Technische Beschreibung" hidden="1">
                  <a:extLst>
                    <a:ext uri="{FF2B5EF4-FFF2-40B4-BE49-F238E27FC236}">
                      <a16:creationId xmlns:a16="http://schemas.microsoft.com/office/drawing/2014/main" id="{D9B90707-2FF7-4D75-43C3-06E0D2741D3A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Sicherungstrennschalter 3P 63A D02</a:t>
                  </a:r>
                </a:p>
              </p:txBody>
            </p:sp>
            <p:sp>
              <p:nvSpPr>
                <p:cNvPr id="243" name="Technischer Wert">
                  <a:extLst>
                    <a:ext uri="{FF2B5EF4-FFF2-40B4-BE49-F238E27FC236}">
                      <a16:creationId xmlns:a16="http://schemas.microsoft.com/office/drawing/2014/main" id="{81089B30-24F0-CD95-16D2-FBB75748C46D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414" name="Technische Daten">
                  <a:extLst>
                    <a:ext uri="{FF2B5EF4-FFF2-40B4-BE49-F238E27FC236}">
                      <a16:creationId xmlns:a16="http://schemas.microsoft.com/office/drawing/2014/main" id="{86B13CC8-B66F-5A44-3DC3-62F931D196F4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415" name="Polzahl">
                  <a:extLst>
                    <a:ext uri="{FF2B5EF4-FFF2-40B4-BE49-F238E27FC236}">
                      <a16:creationId xmlns:a16="http://schemas.microsoft.com/office/drawing/2014/main" id="{FC9AC12A-3B6A-C120-E226-FBEFDEB1D29A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416" name="Kennzeichen">
                  <a:extLst>
                    <a:ext uri="{FF2B5EF4-FFF2-40B4-BE49-F238E27FC236}">
                      <a16:creationId xmlns:a16="http://schemas.microsoft.com/office/drawing/2014/main" id="{76349AA4-50ED-D6BA-6858-C19D1527EF66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58" name="@eB_Symbol">
                <a:extLst>
                  <a:ext uri="{FF2B5EF4-FFF2-40B4-BE49-F238E27FC236}">
                    <a16:creationId xmlns:a16="http://schemas.microsoft.com/office/drawing/2014/main" id="{6B197DD1-C7AE-A9D4-DEC0-E78580D5A187}"/>
                  </a:ext>
                </a:extLst>
              </p:cNvPr>
              <p:cNvGrpSpPr/>
              <p:nvPr/>
            </p:nvGrpSpPr>
            <p:grpSpPr>
              <a:xfrm>
                <a:off x="6324907" y="828352"/>
                <a:ext cx="234830" cy="715400"/>
                <a:chOff x="6324907" y="828352"/>
                <a:chExt cx="234830" cy="715400"/>
              </a:xfrm>
            </p:grpSpPr>
            <p:cxnSp>
              <p:nvCxnSpPr>
                <p:cNvPr id="59" name="Verbinder">
                  <a:extLst>
                    <a:ext uri="{FF2B5EF4-FFF2-40B4-BE49-F238E27FC236}">
                      <a16:creationId xmlns:a16="http://schemas.microsoft.com/office/drawing/2014/main" id="{06B60FC3-E21E-0961-2252-1D060EBD1A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24907" y="922840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Verbinder">
                  <a:extLst>
                    <a:ext uri="{FF2B5EF4-FFF2-40B4-BE49-F238E27FC236}">
                      <a16:creationId xmlns:a16="http://schemas.microsoft.com/office/drawing/2014/main" id="{096EDAE2-77CF-D757-7C23-A8DD5AF4D1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7825" y="828352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Verbinder">
                  <a:extLst>
                    <a:ext uri="{FF2B5EF4-FFF2-40B4-BE49-F238E27FC236}">
                      <a16:creationId xmlns:a16="http://schemas.microsoft.com/office/drawing/2014/main" id="{FB736CBF-E914-5BFC-62DC-D04A734862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7825" y="1431182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Rechteck">
                  <a:extLst>
                    <a:ext uri="{FF2B5EF4-FFF2-40B4-BE49-F238E27FC236}">
                      <a16:creationId xmlns:a16="http://schemas.microsoft.com/office/drawing/2014/main" id="{40ED2283-3CF4-2352-1525-AA8EA5C985B3}"/>
                    </a:ext>
                  </a:extLst>
                </p:cNvPr>
                <p:cNvSpPr/>
                <p:nvPr/>
              </p:nvSpPr>
              <p:spPr>
                <a:xfrm rot="20466501">
                  <a:off x="6354341" y="994246"/>
                  <a:ext cx="91783" cy="322455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3" name="Gerader Verbinder 62">
                  <a:extLst>
                    <a:ext uri="{FF2B5EF4-FFF2-40B4-BE49-F238E27FC236}">
                      <a16:creationId xmlns:a16="http://schemas.microsoft.com/office/drawing/2014/main" id="{CBDE5C84-BF4C-A877-5450-316F63069F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35350" y="954824"/>
                  <a:ext cx="124387" cy="232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17" name="LS-3P-B10">
            <a:extLst>
              <a:ext uri="{FF2B5EF4-FFF2-40B4-BE49-F238E27FC236}">
                <a16:creationId xmlns:a16="http://schemas.microsoft.com/office/drawing/2014/main" id="{2A2ABE70-B2CC-EBC0-AB15-0E217BEE3AEF}"/>
              </a:ext>
            </a:extLst>
          </p:cNvPr>
          <p:cNvGrpSpPr/>
          <p:nvPr/>
        </p:nvGrpSpPr>
        <p:grpSpPr>
          <a:xfrm>
            <a:off x="-53634293" y="-24416362"/>
            <a:ext cx="1160020" cy="3846275"/>
            <a:chOff x="2479358" y="0"/>
            <a:chExt cx="1160020" cy="3846275"/>
          </a:xfrm>
        </p:grpSpPr>
        <p:cxnSp>
          <p:nvCxnSpPr>
            <p:cNvPr id="418" name="Ursprung" hidden="1">
              <a:extLst>
                <a:ext uri="{FF2B5EF4-FFF2-40B4-BE49-F238E27FC236}">
                  <a16:creationId xmlns:a16="http://schemas.microsoft.com/office/drawing/2014/main" id="{0D4AC7C4-8A40-9FE5-3E36-FFE655EBB181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Gerader Verbinder">
              <a:extLst>
                <a:ext uri="{FF2B5EF4-FFF2-40B4-BE49-F238E27FC236}">
                  <a16:creationId xmlns:a16="http://schemas.microsoft.com/office/drawing/2014/main" id="{1359BD89-DCB3-5DA5-56F8-5F84A718FD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Gerader Verbinder">
              <a:extLst>
                <a:ext uri="{FF2B5EF4-FFF2-40B4-BE49-F238E27FC236}">
                  <a16:creationId xmlns:a16="http://schemas.microsoft.com/office/drawing/2014/main" id="{6E864A88-2983-8CA3-0FE8-ACAD9E12A583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Gerader Verbinder">
              <a:extLst>
                <a:ext uri="{FF2B5EF4-FFF2-40B4-BE49-F238E27FC236}">
                  <a16:creationId xmlns:a16="http://schemas.microsoft.com/office/drawing/2014/main" id="{62F42C4D-9AE9-E182-32C8-B5BA23AE9DE0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2" name="Leitungsschutzschalter">
              <a:extLst>
                <a:ext uri="{FF2B5EF4-FFF2-40B4-BE49-F238E27FC236}">
                  <a16:creationId xmlns:a16="http://schemas.microsoft.com/office/drawing/2014/main" id="{01C9F4AE-7CB9-5296-588E-1E30D9231D9A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424" name="@eB_Symbol">
                <a:extLst>
                  <a:ext uri="{FF2B5EF4-FFF2-40B4-BE49-F238E27FC236}">
                    <a16:creationId xmlns:a16="http://schemas.microsoft.com/office/drawing/2014/main" id="{8E0758FA-FE7F-DB14-5F82-7829E6D21096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431" name="Verbinder">
                  <a:extLst>
                    <a:ext uri="{FF2B5EF4-FFF2-40B4-BE49-F238E27FC236}">
                      <a16:creationId xmlns:a16="http://schemas.microsoft.com/office/drawing/2014/main" id="{91568FE5-D9DA-F0E7-9D02-3D591E0F0F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Verbinder">
                  <a:extLst>
                    <a:ext uri="{FF2B5EF4-FFF2-40B4-BE49-F238E27FC236}">
                      <a16:creationId xmlns:a16="http://schemas.microsoft.com/office/drawing/2014/main" id="{6170DB06-53D2-7782-F84F-C0610217C3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3" name="Dreieck">
                  <a:extLst>
                    <a:ext uri="{FF2B5EF4-FFF2-40B4-BE49-F238E27FC236}">
                      <a16:creationId xmlns:a16="http://schemas.microsoft.com/office/drawing/2014/main" id="{611ABABB-BD94-60FA-23DA-D4303E43B7B0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434" name="Verbinder">
                  <a:extLst>
                    <a:ext uri="{FF2B5EF4-FFF2-40B4-BE49-F238E27FC236}">
                      <a16:creationId xmlns:a16="http://schemas.microsoft.com/office/drawing/2014/main" id="{020C5036-DE66-EA8A-C775-9474AEE464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Verbinder">
                  <a:extLst>
                    <a:ext uri="{FF2B5EF4-FFF2-40B4-BE49-F238E27FC236}">
                      <a16:creationId xmlns:a16="http://schemas.microsoft.com/office/drawing/2014/main" id="{BA9971CE-492D-815A-C39F-52C03A2CAA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5" name="@eB_Beschriftung">
                <a:extLst>
                  <a:ext uri="{FF2B5EF4-FFF2-40B4-BE49-F238E27FC236}">
                    <a16:creationId xmlns:a16="http://schemas.microsoft.com/office/drawing/2014/main" id="{392FAE10-D5FA-8CB0-3E26-80DE1CF785ED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426" name="Technische Beschreibung" hidden="1">
                  <a:extLst>
                    <a:ext uri="{FF2B5EF4-FFF2-40B4-BE49-F238E27FC236}">
                      <a16:creationId xmlns:a16="http://schemas.microsoft.com/office/drawing/2014/main" id="{A52FB5D4-4E83-5777-BFED-91A02487E38E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B10A</a:t>
                  </a:r>
                </a:p>
              </p:txBody>
            </p:sp>
            <p:sp>
              <p:nvSpPr>
                <p:cNvPr id="427" name="Technischer Wert">
                  <a:extLst>
                    <a:ext uri="{FF2B5EF4-FFF2-40B4-BE49-F238E27FC236}">
                      <a16:creationId xmlns:a16="http://schemas.microsoft.com/office/drawing/2014/main" id="{5CAFB9A9-4EDE-CBFD-6FE8-F36B6098D10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428" name="Technische Daten">
                  <a:extLst>
                    <a:ext uri="{FF2B5EF4-FFF2-40B4-BE49-F238E27FC236}">
                      <a16:creationId xmlns:a16="http://schemas.microsoft.com/office/drawing/2014/main" id="{02D0EB4A-03D9-0D51-9107-DFEFFBACCF3E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429" name="Polzahl">
                  <a:extLst>
                    <a:ext uri="{FF2B5EF4-FFF2-40B4-BE49-F238E27FC236}">
                      <a16:creationId xmlns:a16="http://schemas.microsoft.com/office/drawing/2014/main" id="{7123CF69-07DA-6373-64E0-B4A165BAF9F9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430" name="Kennzeichen">
                  <a:extLst>
                    <a:ext uri="{FF2B5EF4-FFF2-40B4-BE49-F238E27FC236}">
                      <a16:creationId xmlns:a16="http://schemas.microsoft.com/office/drawing/2014/main" id="{209793F6-D7E5-FEF4-DA93-F0300364B80F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423" name="Klemme allgemein">
              <a:extLst>
                <a:ext uri="{FF2B5EF4-FFF2-40B4-BE49-F238E27FC236}">
                  <a16:creationId xmlns:a16="http://schemas.microsoft.com/office/drawing/2014/main" id="{A590A2DC-5731-4193-13B0-3F2F4F614282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36" name="LS-3P-B13">
            <a:extLst>
              <a:ext uri="{FF2B5EF4-FFF2-40B4-BE49-F238E27FC236}">
                <a16:creationId xmlns:a16="http://schemas.microsoft.com/office/drawing/2014/main" id="{E0417E87-5D39-83B6-5A03-3BC4AC454386}"/>
              </a:ext>
            </a:extLst>
          </p:cNvPr>
          <p:cNvGrpSpPr/>
          <p:nvPr/>
        </p:nvGrpSpPr>
        <p:grpSpPr>
          <a:xfrm>
            <a:off x="-54791718" y="-24416358"/>
            <a:ext cx="1160020" cy="3846275"/>
            <a:chOff x="2479358" y="0"/>
            <a:chExt cx="1160020" cy="3846275"/>
          </a:xfrm>
        </p:grpSpPr>
        <p:cxnSp>
          <p:nvCxnSpPr>
            <p:cNvPr id="437" name="Ursprung" hidden="1">
              <a:extLst>
                <a:ext uri="{FF2B5EF4-FFF2-40B4-BE49-F238E27FC236}">
                  <a16:creationId xmlns:a16="http://schemas.microsoft.com/office/drawing/2014/main" id="{4A2C950A-979D-9FE2-267D-5B1265D7030B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Gerader Verbinder">
              <a:extLst>
                <a:ext uri="{FF2B5EF4-FFF2-40B4-BE49-F238E27FC236}">
                  <a16:creationId xmlns:a16="http://schemas.microsoft.com/office/drawing/2014/main" id="{6225B03B-C4BB-2279-9A4A-35A0B0510A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Gerader Verbinder">
              <a:extLst>
                <a:ext uri="{FF2B5EF4-FFF2-40B4-BE49-F238E27FC236}">
                  <a16:creationId xmlns:a16="http://schemas.microsoft.com/office/drawing/2014/main" id="{D6F1D0D7-AA04-9934-689B-96C490E5849F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Gerader Verbinder">
              <a:extLst>
                <a:ext uri="{FF2B5EF4-FFF2-40B4-BE49-F238E27FC236}">
                  <a16:creationId xmlns:a16="http://schemas.microsoft.com/office/drawing/2014/main" id="{E81B93E1-41AA-8261-52B2-A2B76D951A6E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1" name="Leitungsschutzschalter">
              <a:extLst>
                <a:ext uri="{FF2B5EF4-FFF2-40B4-BE49-F238E27FC236}">
                  <a16:creationId xmlns:a16="http://schemas.microsoft.com/office/drawing/2014/main" id="{7B8D5CA3-22C6-3CD1-0C92-1F255572A8DC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443" name="@eB_Symbol">
                <a:extLst>
                  <a:ext uri="{FF2B5EF4-FFF2-40B4-BE49-F238E27FC236}">
                    <a16:creationId xmlns:a16="http://schemas.microsoft.com/office/drawing/2014/main" id="{0E6C14D4-3111-1388-ADA3-B3A7CF33A59F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275" name="Verbinder">
                  <a:extLst>
                    <a:ext uri="{FF2B5EF4-FFF2-40B4-BE49-F238E27FC236}">
                      <a16:creationId xmlns:a16="http://schemas.microsoft.com/office/drawing/2014/main" id="{35FF50A3-B342-ACDB-80E9-7479E73F2A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6" name="Verbinder">
                  <a:extLst>
                    <a:ext uri="{FF2B5EF4-FFF2-40B4-BE49-F238E27FC236}">
                      <a16:creationId xmlns:a16="http://schemas.microsoft.com/office/drawing/2014/main" id="{5058C554-7972-2CCD-644B-839D4F68E4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7" name="Dreieck">
                  <a:extLst>
                    <a:ext uri="{FF2B5EF4-FFF2-40B4-BE49-F238E27FC236}">
                      <a16:creationId xmlns:a16="http://schemas.microsoft.com/office/drawing/2014/main" id="{9852978F-2A06-925A-21B2-EA59D612947E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278" name="Verbinder">
                  <a:extLst>
                    <a:ext uri="{FF2B5EF4-FFF2-40B4-BE49-F238E27FC236}">
                      <a16:creationId xmlns:a16="http://schemas.microsoft.com/office/drawing/2014/main" id="{90648994-3A66-3A6D-EB9E-28AB5E7CB3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9" name="Verbinder">
                  <a:extLst>
                    <a:ext uri="{FF2B5EF4-FFF2-40B4-BE49-F238E27FC236}">
                      <a16:creationId xmlns:a16="http://schemas.microsoft.com/office/drawing/2014/main" id="{1C1DBD04-DD1B-5768-3BC2-2E45228C1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4" name="@eB_Beschriftung">
                <a:extLst>
                  <a:ext uri="{FF2B5EF4-FFF2-40B4-BE49-F238E27FC236}">
                    <a16:creationId xmlns:a16="http://schemas.microsoft.com/office/drawing/2014/main" id="{4B8AB5EE-756D-57F8-3152-C9437D25C4B8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445" name="Technische Beschreibung" hidden="1">
                  <a:extLst>
                    <a:ext uri="{FF2B5EF4-FFF2-40B4-BE49-F238E27FC236}">
                      <a16:creationId xmlns:a16="http://schemas.microsoft.com/office/drawing/2014/main" id="{2DBC0698-6C91-A7AD-FDFC-8D31A5D11C5F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B13A</a:t>
                  </a:r>
                </a:p>
              </p:txBody>
            </p:sp>
            <p:sp>
              <p:nvSpPr>
                <p:cNvPr id="446" name="Technischer Wert">
                  <a:extLst>
                    <a:ext uri="{FF2B5EF4-FFF2-40B4-BE49-F238E27FC236}">
                      <a16:creationId xmlns:a16="http://schemas.microsoft.com/office/drawing/2014/main" id="{92116AE9-3334-6AAB-454D-89C1F1652CA0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447" name="Technische Daten">
                  <a:extLst>
                    <a:ext uri="{FF2B5EF4-FFF2-40B4-BE49-F238E27FC236}">
                      <a16:creationId xmlns:a16="http://schemas.microsoft.com/office/drawing/2014/main" id="{DF54C551-2A2B-C307-A7B0-5AF9C02682E3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024" name="Polzahl">
                  <a:extLst>
                    <a:ext uri="{FF2B5EF4-FFF2-40B4-BE49-F238E27FC236}">
                      <a16:creationId xmlns:a16="http://schemas.microsoft.com/office/drawing/2014/main" id="{21D5FFC8-3E04-7A54-17B6-C0D8CBE84637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274" name="Kennzeichen">
                  <a:extLst>
                    <a:ext uri="{FF2B5EF4-FFF2-40B4-BE49-F238E27FC236}">
                      <a16:creationId xmlns:a16="http://schemas.microsoft.com/office/drawing/2014/main" id="{5DABEC9D-2E28-4FCF-F1FF-B4197DBAF7FA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442" name="Klemme allgemein">
              <a:extLst>
                <a:ext uri="{FF2B5EF4-FFF2-40B4-BE49-F238E27FC236}">
                  <a16:creationId xmlns:a16="http://schemas.microsoft.com/office/drawing/2014/main" id="{D595BDDC-4CE3-BCA1-7715-7CC5688A10B3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00" name="LS-3P-B16">
            <a:extLst>
              <a:ext uri="{FF2B5EF4-FFF2-40B4-BE49-F238E27FC236}">
                <a16:creationId xmlns:a16="http://schemas.microsoft.com/office/drawing/2014/main" id="{CFFAFAF3-74A0-E75C-4E41-9E0CA13E9F84}"/>
              </a:ext>
            </a:extLst>
          </p:cNvPr>
          <p:cNvGrpSpPr/>
          <p:nvPr/>
        </p:nvGrpSpPr>
        <p:grpSpPr>
          <a:xfrm>
            <a:off x="-55942338" y="-24416358"/>
            <a:ext cx="1160020" cy="3846275"/>
            <a:chOff x="2479358" y="0"/>
            <a:chExt cx="1160020" cy="3846275"/>
          </a:xfrm>
        </p:grpSpPr>
        <p:cxnSp>
          <p:nvCxnSpPr>
            <p:cNvPr id="1601" name="Ursprung" hidden="1">
              <a:extLst>
                <a:ext uri="{FF2B5EF4-FFF2-40B4-BE49-F238E27FC236}">
                  <a16:creationId xmlns:a16="http://schemas.microsoft.com/office/drawing/2014/main" id="{FD80A57F-2240-26C1-9AE0-3D3100B7E186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2" name="Gerader Verbinder">
              <a:extLst>
                <a:ext uri="{FF2B5EF4-FFF2-40B4-BE49-F238E27FC236}">
                  <a16:creationId xmlns:a16="http://schemas.microsoft.com/office/drawing/2014/main" id="{79BD8AFF-0813-3DFA-612D-52D7294B78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3" name="Gerader Verbinder">
              <a:extLst>
                <a:ext uri="{FF2B5EF4-FFF2-40B4-BE49-F238E27FC236}">
                  <a16:creationId xmlns:a16="http://schemas.microsoft.com/office/drawing/2014/main" id="{2F079593-C413-61A8-42B5-C269F3600CE7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4" name="Gerader Verbinder">
              <a:extLst>
                <a:ext uri="{FF2B5EF4-FFF2-40B4-BE49-F238E27FC236}">
                  <a16:creationId xmlns:a16="http://schemas.microsoft.com/office/drawing/2014/main" id="{F85626E4-5C26-C32D-C7CC-ACE62A900A2A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05" name="Leitungsschutzschalter">
              <a:extLst>
                <a:ext uri="{FF2B5EF4-FFF2-40B4-BE49-F238E27FC236}">
                  <a16:creationId xmlns:a16="http://schemas.microsoft.com/office/drawing/2014/main" id="{BE4398FE-7057-D183-7000-3C641C1F359C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607" name="@eB_Symbol">
                <a:extLst>
                  <a:ext uri="{FF2B5EF4-FFF2-40B4-BE49-F238E27FC236}">
                    <a16:creationId xmlns:a16="http://schemas.microsoft.com/office/drawing/2014/main" id="{97EBBAD8-7237-082E-2839-4085DB03ABFD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614" name="Verbinder">
                  <a:extLst>
                    <a:ext uri="{FF2B5EF4-FFF2-40B4-BE49-F238E27FC236}">
                      <a16:creationId xmlns:a16="http://schemas.microsoft.com/office/drawing/2014/main" id="{B2EF34A4-E33C-CE8A-111E-4E8791B61A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Verbinder">
                  <a:extLst>
                    <a:ext uri="{FF2B5EF4-FFF2-40B4-BE49-F238E27FC236}">
                      <a16:creationId xmlns:a16="http://schemas.microsoft.com/office/drawing/2014/main" id="{065DD572-A077-BDA3-4226-121CD712D4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6" name="Dreieck">
                  <a:extLst>
                    <a:ext uri="{FF2B5EF4-FFF2-40B4-BE49-F238E27FC236}">
                      <a16:creationId xmlns:a16="http://schemas.microsoft.com/office/drawing/2014/main" id="{8B6CF583-FA29-755C-2C7E-E0264B04458B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617" name="Verbinder">
                  <a:extLst>
                    <a:ext uri="{FF2B5EF4-FFF2-40B4-BE49-F238E27FC236}">
                      <a16:creationId xmlns:a16="http://schemas.microsoft.com/office/drawing/2014/main" id="{2743A685-51BC-6D34-9471-97511470E8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Verbinder">
                  <a:extLst>
                    <a:ext uri="{FF2B5EF4-FFF2-40B4-BE49-F238E27FC236}">
                      <a16:creationId xmlns:a16="http://schemas.microsoft.com/office/drawing/2014/main" id="{F8BB2CD6-1A6F-DA85-4F52-14F1A7F920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08" name="@eB_Beschriftung">
                <a:extLst>
                  <a:ext uri="{FF2B5EF4-FFF2-40B4-BE49-F238E27FC236}">
                    <a16:creationId xmlns:a16="http://schemas.microsoft.com/office/drawing/2014/main" id="{027DCBE4-85BA-C8F8-E35B-1FAA36170C81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609" name="Technische Beschreibung" hidden="1">
                  <a:extLst>
                    <a:ext uri="{FF2B5EF4-FFF2-40B4-BE49-F238E27FC236}">
                      <a16:creationId xmlns:a16="http://schemas.microsoft.com/office/drawing/2014/main" id="{F71CAC9D-408A-A48D-89D6-A78CDD6D3FA1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B16A</a:t>
                  </a:r>
                </a:p>
              </p:txBody>
            </p:sp>
            <p:sp>
              <p:nvSpPr>
                <p:cNvPr id="1610" name="Technischer Wert">
                  <a:extLst>
                    <a:ext uri="{FF2B5EF4-FFF2-40B4-BE49-F238E27FC236}">
                      <a16:creationId xmlns:a16="http://schemas.microsoft.com/office/drawing/2014/main" id="{D7FB7260-970D-6B6F-4978-1BB2C774FEB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611" name="Technische Daten">
                  <a:extLst>
                    <a:ext uri="{FF2B5EF4-FFF2-40B4-BE49-F238E27FC236}">
                      <a16:creationId xmlns:a16="http://schemas.microsoft.com/office/drawing/2014/main" id="{D8A1F13D-2286-6B9C-AA38-615CE1CE4EB8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612" name="Polzahl">
                  <a:extLst>
                    <a:ext uri="{FF2B5EF4-FFF2-40B4-BE49-F238E27FC236}">
                      <a16:creationId xmlns:a16="http://schemas.microsoft.com/office/drawing/2014/main" id="{E0C88E7C-291A-4C40-FFAA-E11D7E054D64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613" name="Kennzeichen">
                  <a:extLst>
                    <a:ext uri="{FF2B5EF4-FFF2-40B4-BE49-F238E27FC236}">
                      <a16:creationId xmlns:a16="http://schemas.microsoft.com/office/drawing/2014/main" id="{7B921AFD-36F4-F869-3503-163027449143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606" name="Klemme allgemein">
              <a:extLst>
                <a:ext uri="{FF2B5EF4-FFF2-40B4-BE49-F238E27FC236}">
                  <a16:creationId xmlns:a16="http://schemas.microsoft.com/office/drawing/2014/main" id="{E70C36B5-088A-EC21-175E-77BE940863E0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19" name="LS-1P-B10">
            <a:extLst>
              <a:ext uri="{FF2B5EF4-FFF2-40B4-BE49-F238E27FC236}">
                <a16:creationId xmlns:a16="http://schemas.microsoft.com/office/drawing/2014/main" id="{20CD60B7-E6CE-15B5-569B-01C47AD0CDEA}"/>
              </a:ext>
            </a:extLst>
          </p:cNvPr>
          <p:cNvGrpSpPr/>
          <p:nvPr/>
        </p:nvGrpSpPr>
        <p:grpSpPr>
          <a:xfrm>
            <a:off x="-57092880" y="-24416362"/>
            <a:ext cx="1160020" cy="3846275"/>
            <a:chOff x="2479358" y="0"/>
            <a:chExt cx="1160020" cy="3846275"/>
          </a:xfrm>
        </p:grpSpPr>
        <p:cxnSp>
          <p:nvCxnSpPr>
            <p:cNvPr id="1620" name="Ursprung" hidden="1">
              <a:extLst>
                <a:ext uri="{FF2B5EF4-FFF2-40B4-BE49-F238E27FC236}">
                  <a16:creationId xmlns:a16="http://schemas.microsoft.com/office/drawing/2014/main" id="{E9B20DB1-0021-7EE6-29AF-F2D8FE4203BA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1" name="Gerader Verbinder">
              <a:extLst>
                <a:ext uri="{FF2B5EF4-FFF2-40B4-BE49-F238E27FC236}">
                  <a16:creationId xmlns:a16="http://schemas.microsoft.com/office/drawing/2014/main" id="{A8D530D3-5485-D455-72EF-03F94AE900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2" name="Gerader Verbinder">
              <a:extLst>
                <a:ext uri="{FF2B5EF4-FFF2-40B4-BE49-F238E27FC236}">
                  <a16:creationId xmlns:a16="http://schemas.microsoft.com/office/drawing/2014/main" id="{01AAD975-6804-10D9-C83C-F1EB33590B5D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3" name="Gerader Verbinder">
              <a:extLst>
                <a:ext uri="{FF2B5EF4-FFF2-40B4-BE49-F238E27FC236}">
                  <a16:creationId xmlns:a16="http://schemas.microsoft.com/office/drawing/2014/main" id="{98B2488A-D942-4B99-B790-C5E5908B6113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24" name="Leitungsschutzschalter">
              <a:extLst>
                <a:ext uri="{FF2B5EF4-FFF2-40B4-BE49-F238E27FC236}">
                  <a16:creationId xmlns:a16="http://schemas.microsoft.com/office/drawing/2014/main" id="{BC296D03-ED96-329B-7BC2-56DC564315BE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626" name="@eB_Symbol">
                <a:extLst>
                  <a:ext uri="{FF2B5EF4-FFF2-40B4-BE49-F238E27FC236}">
                    <a16:creationId xmlns:a16="http://schemas.microsoft.com/office/drawing/2014/main" id="{DE165332-7C6F-AD55-DD58-00D6465EEB48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633" name="Verbinder">
                  <a:extLst>
                    <a:ext uri="{FF2B5EF4-FFF2-40B4-BE49-F238E27FC236}">
                      <a16:creationId xmlns:a16="http://schemas.microsoft.com/office/drawing/2014/main" id="{C22920AF-C87B-1018-0A9D-A08186CD88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Verbinder">
                  <a:extLst>
                    <a:ext uri="{FF2B5EF4-FFF2-40B4-BE49-F238E27FC236}">
                      <a16:creationId xmlns:a16="http://schemas.microsoft.com/office/drawing/2014/main" id="{3D9C5054-2B46-77BF-9408-F095DBC60C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35" name="Dreieck">
                  <a:extLst>
                    <a:ext uri="{FF2B5EF4-FFF2-40B4-BE49-F238E27FC236}">
                      <a16:creationId xmlns:a16="http://schemas.microsoft.com/office/drawing/2014/main" id="{968E0EA4-2EB8-0589-8F9B-5454A54A90F7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636" name="Verbinder">
                  <a:extLst>
                    <a:ext uri="{FF2B5EF4-FFF2-40B4-BE49-F238E27FC236}">
                      <a16:creationId xmlns:a16="http://schemas.microsoft.com/office/drawing/2014/main" id="{A05B8832-C0FD-7D1A-0D93-087C872833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Verbinder">
                  <a:extLst>
                    <a:ext uri="{FF2B5EF4-FFF2-40B4-BE49-F238E27FC236}">
                      <a16:creationId xmlns:a16="http://schemas.microsoft.com/office/drawing/2014/main" id="{6F1BB7E4-BBD4-6E8F-F2D4-6F6F5C7ADC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27" name="@eB_Beschriftung">
                <a:extLst>
                  <a:ext uri="{FF2B5EF4-FFF2-40B4-BE49-F238E27FC236}">
                    <a16:creationId xmlns:a16="http://schemas.microsoft.com/office/drawing/2014/main" id="{92B65E97-CD0E-6EE8-90D9-78D7E1D4FA47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628" name="Technische Beschreibung" hidden="1">
                  <a:extLst>
                    <a:ext uri="{FF2B5EF4-FFF2-40B4-BE49-F238E27FC236}">
                      <a16:creationId xmlns:a16="http://schemas.microsoft.com/office/drawing/2014/main" id="{DFA85969-C0CC-A4CA-5DB3-37332A9925C8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B10A</a:t>
                  </a:r>
                </a:p>
              </p:txBody>
            </p:sp>
            <p:sp>
              <p:nvSpPr>
                <p:cNvPr id="1629" name="Technischer Wert">
                  <a:extLst>
                    <a:ext uri="{FF2B5EF4-FFF2-40B4-BE49-F238E27FC236}">
                      <a16:creationId xmlns:a16="http://schemas.microsoft.com/office/drawing/2014/main" id="{65A5E5C5-DB6F-2147-E20D-A145ECC73840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630" name="Technische Daten">
                  <a:extLst>
                    <a:ext uri="{FF2B5EF4-FFF2-40B4-BE49-F238E27FC236}">
                      <a16:creationId xmlns:a16="http://schemas.microsoft.com/office/drawing/2014/main" id="{8BADC708-19F2-38DD-14C2-1227110BDA90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1631" name="Polzahl">
                  <a:extLst>
                    <a:ext uri="{FF2B5EF4-FFF2-40B4-BE49-F238E27FC236}">
                      <a16:creationId xmlns:a16="http://schemas.microsoft.com/office/drawing/2014/main" id="{4FE3783A-753C-1E97-B498-03DE3F36DABA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1632" name="Kennzeichen">
                  <a:extLst>
                    <a:ext uri="{FF2B5EF4-FFF2-40B4-BE49-F238E27FC236}">
                      <a16:creationId xmlns:a16="http://schemas.microsoft.com/office/drawing/2014/main" id="{712216EC-6BFD-ECC1-E6E8-6EFA9B42B14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625" name="Klemme allgemein">
              <a:extLst>
                <a:ext uri="{FF2B5EF4-FFF2-40B4-BE49-F238E27FC236}">
                  <a16:creationId xmlns:a16="http://schemas.microsoft.com/office/drawing/2014/main" id="{50288F13-75F1-C7BC-836B-32CD75EA7E1E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38" name="LS-1P-B13">
            <a:extLst>
              <a:ext uri="{FF2B5EF4-FFF2-40B4-BE49-F238E27FC236}">
                <a16:creationId xmlns:a16="http://schemas.microsoft.com/office/drawing/2014/main" id="{6C49FE89-96C1-0DB9-6A0D-8920929E8D40}"/>
              </a:ext>
            </a:extLst>
          </p:cNvPr>
          <p:cNvGrpSpPr/>
          <p:nvPr/>
        </p:nvGrpSpPr>
        <p:grpSpPr>
          <a:xfrm>
            <a:off x="-58250305" y="-24416358"/>
            <a:ext cx="1160020" cy="3846275"/>
            <a:chOff x="2479358" y="0"/>
            <a:chExt cx="1160020" cy="3846275"/>
          </a:xfrm>
        </p:grpSpPr>
        <p:cxnSp>
          <p:nvCxnSpPr>
            <p:cNvPr id="1639" name="Ursprung" hidden="1">
              <a:extLst>
                <a:ext uri="{FF2B5EF4-FFF2-40B4-BE49-F238E27FC236}">
                  <a16:creationId xmlns:a16="http://schemas.microsoft.com/office/drawing/2014/main" id="{A1907A7B-E38D-2BE0-A464-9D2706998C4A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0" name="Gerader Verbinder">
              <a:extLst>
                <a:ext uri="{FF2B5EF4-FFF2-40B4-BE49-F238E27FC236}">
                  <a16:creationId xmlns:a16="http://schemas.microsoft.com/office/drawing/2014/main" id="{7738C8E9-2C14-9532-938D-8082A338A7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1" name="Gerader Verbinder">
              <a:extLst>
                <a:ext uri="{FF2B5EF4-FFF2-40B4-BE49-F238E27FC236}">
                  <a16:creationId xmlns:a16="http://schemas.microsoft.com/office/drawing/2014/main" id="{7C48A337-B3AE-ABE1-3055-059CE571D51D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2" name="Gerader Verbinder">
              <a:extLst>
                <a:ext uri="{FF2B5EF4-FFF2-40B4-BE49-F238E27FC236}">
                  <a16:creationId xmlns:a16="http://schemas.microsoft.com/office/drawing/2014/main" id="{3C7B415F-84B8-818C-CD8C-6210DCDA0DEA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3" name="Leitungsschutzschalter">
              <a:extLst>
                <a:ext uri="{FF2B5EF4-FFF2-40B4-BE49-F238E27FC236}">
                  <a16:creationId xmlns:a16="http://schemas.microsoft.com/office/drawing/2014/main" id="{5028713C-DC46-2C37-7D5D-91415539E8E1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645" name="@eB_Symbol">
                <a:extLst>
                  <a:ext uri="{FF2B5EF4-FFF2-40B4-BE49-F238E27FC236}">
                    <a16:creationId xmlns:a16="http://schemas.microsoft.com/office/drawing/2014/main" id="{19585C4C-1B5B-6F22-9D24-7842F1D2D468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713" name="Verbinder">
                  <a:extLst>
                    <a:ext uri="{FF2B5EF4-FFF2-40B4-BE49-F238E27FC236}">
                      <a16:creationId xmlns:a16="http://schemas.microsoft.com/office/drawing/2014/main" id="{4029B732-9FCE-00C5-45E7-471EE51334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4" name="Verbinder">
                  <a:extLst>
                    <a:ext uri="{FF2B5EF4-FFF2-40B4-BE49-F238E27FC236}">
                      <a16:creationId xmlns:a16="http://schemas.microsoft.com/office/drawing/2014/main" id="{ACEBECB1-B6B5-966F-B68C-6CB932A78A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5" name="Dreieck">
                  <a:extLst>
                    <a:ext uri="{FF2B5EF4-FFF2-40B4-BE49-F238E27FC236}">
                      <a16:creationId xmlns:a16="http://schemas.microsoft.com/office/drawing/2014/main" id="{C4B8F2F4-0E45-95F3-7A10-1E80EC240296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16" name="Verbinder">
                  <a:extLst>
                    <a:ext uri="{FF2B5EF4-FFF2-40B4-BE49-F238E27FC236}">
                      <a16:creationId xmlns:a16="http://schemas.microsoft.com/office/drawing/2014/main" id="{2B69B132-1D15-3761-279F-6209BEDDFD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7" name="Verbinder">
                  <a:extLst>
                    <a:ext uri="{FF2B5EF4-FFF2-40B4-BE49-F238E27FC236}">
                      <a16:creationId xmlns:a16="http://schemas.microsoft.com/office/drawing/2014/main" id="{A2DB6A99-0450-3A1B-4156-0A65B438E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46" name="@eB_Beschriftung">
                <a:extLst>
                  <a:ext uri="{FF2B5EF4-FFF2-40B4-BE49-F238E27FC236}">
                    <a16:creationId xmlns:a16="http://schemas.microsoft.com/office/drawing/2014/main" id="{89573D7A-322E-1213-FDD1-259FBF418300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708" name="Technische Beschreibung" hidden="1">
                  <a:extLst>
                    <a:ext uri="{FF2B5EF4-FFF2-40B4-BE49-F238E27FC236}">
                      <a16:creationId xmlns:a16="http://schemas.microsoft.com/office/drawing/2014/main" id="{4615C7D5-2608-DF45-BF06-3832D0476603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B13A</a:t>
                  </a:r>
                </a:p>
              </p:txBody>
            </p:sp>
            <p:sp>
              <p:nvSpPr>
                <p:cNvPr id="1709" name="Technischer Wert">
                  <a:extLst>
                    <a:ext uri="{FF2B5EF4-FFF2-40B4-BE49-F238E27FC236}">
                      <a16:creationId xmlns:a16="http://schemas.microsoft.com/office/drawing/2014/main" id="{B47A24B1-7EBB-65AA-92E1-DF460058504C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710" name="Technische Daten">
                  <a:extLst>
                    <a:ext uri="{FF2B5EF4-FFF2-40B4-BE49-F238E27FC236}">
                      <a16:creationId xmlns:a16="http://schemas.microsoft.com/office/drawing/2014/main" id="{BB311D9E-4225-BA07-882B-AA93C77E86FE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711" name="Polzahl">
                  <a:extLst>
                    <a:ext uri="{FF2B5EF4-FFF2-40B4-BE49-F238E27FC236}">
                      <a16:creationId xmlns:a16="http://schemas.microsoft.com/office/drawing/2014/main" id="{4F4DA686-CE8C-8D59-D3F6-B01DE36E8AD3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1712" name="Kennzeichen">
                  <a:extLst>
                    <a:ext uri="{FF2B5EF4-FFF2-40B4-BE49-F238E27FC236}">
                      <a16:creationId xmlns:a16="http://schemas.microsoft.com/office/drawing/2014/main" id="{1CC8E935-5FDE-3DE2-243C-8D489AE50434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644" name="Klemme allgemein">
              <a:extLst>
                <a:ext uri="{FF2B5EF4-FFF2-40B4-BE49-F238E27FC236}">
                  <a16:creationId xmlns:a16="http://schemas.microsoft.com/office/drawing/2014/main" id="{DD05CF52-0DC4-8116-81A6-7E4ADFB1F5CB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18" name="LS-1P-B16">
            <a:extLst>
              <a:ext uri="{FF2B5EF4-FFF2-40B4-BE49-F238E27FC236}">
                <a16:creationId xmlns:a16="http://schemas.microsoft.com/office/drawing/2014/main" id="{15AC7E84-61A4-FBE7-22AC-4D25DF7C49DC}"/>
              </a:ext>
            </a:extLst>
          </p:cNvPr>
          <p:cNvGrpSpPr/>
          <p:nvPr/>
        </p:nvGrpSpPr>
        <p:grpSpPr>
          <a:xfrm>
            <a:off x="-59400925" y="-24415881"/>
            <a:ext cx="1160020" cy="3846275"/>
            <a:chOff x="2479358" y="0"/>
            <a:chExt cx="1160020" cy="3846275"/>
          </a:xfrm>
        </p:grpSpPr>
        <p:cxnSp>
          <p:nvCxnSpPr>
            <p:cNvPr id="1719" name="Ursprung" hidden="1">
              <a:extLst>
                <a:ext uri="{FF2B5EF4-FFF2-40B4-BE49-F238E27FC236}">
                  <a16:creationId xmlns:a16="http://schemas.microsoft.com/office/drawing/2014/main" id="{4FFD1CB4-669E-3772-0FBF-EC5ACEFE5995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0" name="Gerader Verbinder">
              <a:extLst>
                <a:ext uri="{FF2B5EF4-FFF2-40B4-BE49-F238E27FC236}">
                  <a16:creationId xmlns:a16="http://schemas.microsoft.com/office/drawing/2014/main" id="{892EDA49-F777-5623-6E1F-3B9EF84F7A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1" name="Gerader Verbinder">
              <a:extLst>
                <a:ext uri="{FF2B5EF4-FFF2-40B4-BE49-F238E27FC236}">
                  <a16:creationId xmlns:a16="http://schemas.microsoft.com/office/drawing/2014/main" id="{8FB4192B-E278-11AB-4D5F-7C848237D268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2" name="Gerader Verbinder">
              <a:extLst>
                <a:ext uri="{FF2B5EF4-FFF2-40B4-BE49-F238E27FC236}">
                  <a16:creationId xmlns:a16="http://schemas.microsoft.com/office/drawing/2014/main" id="{CC769F1F-558D-ECCF-1CAB-84D9E3048AC1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23" name="Leitungsschutzschalter">
              <a:extLst>
                <a:ext uri="{FF2B5EF4-FFF2-40B4-BE49-F238E27FC236}">
                  <a16:creationId xmlns:a16="http://schemas.microsoft.com/office/drawing/2014/main" id="{23AEE9D6-2E84-0A88-F759-8A8421D8442A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725" name="@eB_Symbol">
                <a:extLst>
                  <a:ext uri="{FF2B5EF4-FFF2-40B4-BE49-F238E27FC236}">
                    <a16:creationId xmlns:a16="http://schemas.microsoft.com/office/drawing/2014/main" id="{DB5C135C-090A-6581-0297-E95EC874BA54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732" name="Verbinder">
                  <a:extLst>
                    <a:ext uri="{FF2B5EF4-FFF2-40B4-BE49-F238E27FC236}">
                      <a16:creationId xmlns:a16="http://schemas.microsoft.com/office/drawing/2014/main" id="{C4CCEA29-FB6A-D1C7-D99F-F0221F9ADF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3" name="Verbinder">
                  <a:extLst>
                    <a:ext uri="{FF2B5EF4-FFF2-40B4-BE49-F238E27FC236}">
                      <a16:creationId xmlns:a16="http://schemas.microsoft.com/office/drawing/2014/main" id="{5D545107-DB24-30DA-2795-DABCF407B4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34" name="Dreieck">
                  <a:extLst>
                    <a:ext uri="{FF2B5EF4-FFF2-40B4-BE49-F238E27FC236}">
                      <a16:creationId xmlns:a16="http://schemas.microsoft.com/office/drawing/2014/main" id="{770698DA-C282-5568-CB4E-22F72A990E1C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35" name="Verbinder">
                  <a:extLst>
                    <a:ext uri="{FF2B5EF4-FFF2-40B4-BE49-F238E27FC236}">
                      <a16:creationId xmlns:a16="http://schemas.microsoft.com/office/drawing/2014/main" id="{F69D5851-1900-8FD3-F947-6CF02D4366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6" name="Verbinder">
                  <a:extLst>
                    <a:ext uri="{FF2B5EF4-FFF2-40B4-BE49-F238E27FC236}">
                      <a16:creationId xmlns:a16="http://schemas.microsoft.com/office/drawing/2014/main" id="{9A242FDB-0D66-E5C2-A7E2-EDAC9FC5D9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6" name="@eB_Beschriftung">
                <a:extLst>
                  <a:ext uri="{FF2B5EF4-FFF2-40B4-BE49-F238E27FC236}">
                    <a16:creationId xmlns:a16="http://schemas.microsoft.com/office/drawing/2014/main" id="{24D98185-173F-8D3D-1848-92DB7C3D99CE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727" name="Technische Beschreibung" hidden="1">
                  <a:extLst>
                    <a:ext uri="{FF2B5EF4-FFF2-40B4-BE49-F238E27FC236}">
                      <a16:creationId xmlns:a16="http://schemas.microsoft.com/office/drawing/2014/main" id="{651613FE-A667-D1DC-FC11-8992135E5D11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B16A</a:t>
                  </a:r>
                </a:p>
              </p:txBody>
            </p:sp>
            <p:sp>
              <p:nvSpPr>
                <p:cNvPr id="1728" name="Technischer Wert">
                  <a:extLst>
                    <a:ext uri="{FF2B5EF4-FFF2-40B4-BE49-F238E27FC236}">
                      <a16:creationId xmlns:a16="http://schemas.microsoft.com/office/drawing/2014/main" id="{A0AAF02A-1CB3-23B3-CC3A-241E10D85D98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729" name="Technische Daten">
                  <a:extLst>
                    <a:ext uri="{FF2B5EF4-FFF2-40B4-BE49-F238E27FC236}">
                      <a16:creationId xmlns:a16="http://schemas.microsoft.com/office/drawing/2014/main" id="{B26C5C22-1405-56CB-5B80-31EBAC9B848E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730" name="Polzahl">
                  <a:extLst>
                    <a:ext uri="{FF2B5EF4-FFF2-40B4-BE49-F238E27FC236}">
                      <a16:creationId xmlns:a16="http://schemas.microsoft.com/office/drawing/2014/main" id="{708C6A04-966B-F2F3-F15A-BD120E62D16A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1731" name="Kennzeichen">
                  <a:extLst>
                    <a:ext uri="{FF2B5EF4-FFF2-40B4-BE49-F238E27FC236}">
                      <a16:creationId xmlns:a16="http://schemas.microsoft.com/office/drawing/2014/main" id="{ECD34E76-DF61-41FC-E8D1-323EC1997AA8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724" name="Klemme allgemein">
              <a:extLst>
                <a:ext uri="{FF2B5EF4-FFF2-40B4-BE49-F238E27FC236}">
                  <a16:creationId xmlns:a16="http://schemas.microsoft.com/office/drawing/2014/main" id="{3F75BDEB-0B65-5E69-84D0-B675260E5DC6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37" name="FILS-4P-B10">
            <a:extLst>
              <a:ext uri="{FF2B5EF4-FFF2-40B4-BE49-F238E27FC236}">
                <a16:creationId xmlns:a16="http://schemas.microsoft.com/office/drawing/2014/main" id="{651E0AD1-414F-9C92-F118-30B8D47AA596}"/>
              </a:ext>
            </a:extLst>
          </p:cNvPr>
          <p:cNvGrpSpPr/>
          <p:nvPr/>
        </p:nvGrpSpPr>
        <p:grpSpPr>
          <a:xfrm>
            <a:off x="-53749781" y="-14732004"/>
            <a:ext cx="1160020" cy="3846757"/>
            <a:chOff x="7095370" y="-4"/>
            <a:chExt cx="1160020" cy="3846757"/>
          </a:xfrm>
        </p:grpSpPr>
        <p:cxnSp>
          <p:nvCxnSpPr>
            <p:cNvPr id="1738" name="Ursprung" hidden="1">
              <a:extLst>
                <a:ext uri="{FF2B5EF4-FFF2-40B4-BE49-F238E27FC236}">
                  <a16:creationId xmlns:a16="http://schemas.microsoft.com/office/drawing/2014/main" id="{3E06119D-D268-9039-D346-D3E9373F8A58}"/>
                </a:ext>
              </a:extLst>
            </p:cNvPr>
            <p:cNvCxnSpPr>
              <a:cxnSpLocks/>
            </p:cNvCxnSpPr>
            <p:nvPr/>
          </p:nvCxnSpPr>
          <p:spPr>
            <a:xfrm>
              <a:off x="7095370" y="-4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9" name="Gerader Verbinder">
              <a:extLst>
                <a:ext uri="{FF2B5EF4-FFF2-40B4-BE49-F238E27FC236}">
                  <a16:creationId xmlns:a16="http://schemas.microsoft.com/office/drawing/2014/main" id="{32542686-F50F-56BD-178C-F7932B8711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9727" y="395284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0" name="Gerader Verbinder">
              <a:extLst>
                <a:ext uri="{FF2B5EF4-FFF2-40B4-BE49-F238E27FC236}">
                  <a16:creationId xmlns:a16="http://schemas.microsoft.com/office/drawing/2014/main" id="{A64C32CE-DC0E-87AD-A478-8A530061528A}"/>
                </a:ext>
              </a:extLst>
            </p:cNvPr>
            <p:cNvCxnSpPr>
              <a:cxnSpLocks/>
            </p:cNvCxnSpPr>
            <p:nvPr/>
          </p:nvCxnSpPr>
          <p:spPr>
            <a:xfrm>
              <a:off x="7102037" y="395284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1" name="Gerader Verbinder">
              <a:extLst>
                <a:ext uri="{FF2B5EF4-FFF2-40B4-BE49-F238E27FC236}">
                  <a16:creationId xmlns:a16="http://schemas.microsoft.com/office/drawing/2014/main" id="{B981D850-F8DE-D55F-14DC-4AB3361EF91C}"/>
                </a:ext>
              </a:extLst>
            </p:cNvPr>
            <p:cNvCxnSpPr>
              <a:cxnSpLocks/>
            </p:cNvCxnSpPr>
            <p:nvPr/>
          </p:nvCxnSpPr>
          <p:spPr>
            <a:xfrm>
              <a:off x="7649570" y="1708713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2" name="Klemme allgemein">
              <a:extLst>
                <a:ext uri="{FF2B5EF4-FFF2-40B4-BE49-F238E27FC236}">
                  <a16:creationId xmlns:a16="http://schemas.microsoft.com/office/drawing/2014/main" id="{F5690A00-1670-45D5-3B5A-6F3D7A4CC83E}"/>
                </a:ext>
              </a:extLst>
            </p:cNvPr>
            <p:cNvSpPr/>
            <p:nvPr/>
          </p:nvSpPr>
          <p:spPr>
            <a:xfrm>
              <a:off x="7612777" y="3774842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43" name="FI/LS-Schalter">
              <a:extLst>
                <a:ext uri="{FF2B5EF4-FFF2-40B4-BE49-F238E27FC236}">
                  <a16:creationId xmlns:a16="http://schemas.microsoft.com/office/drawing/2014/main" id="{87083567-68F8-A2FF-A6B8-1EFACDEBFB85}"/>
                </a:ext>
              </a:extLst>
            </p:cNvPr>
            <p:cNvGrpSpPr/>
            <p:nvPr/>
          </p:nvGrpSpPr>
          <p:grpSpPr>
            <a:xfrm>
              <a:off x="7170376" y="1004299"/>
              <a:ext cx="479987" cy="961719"/>
              <a:chOff x="2559281" y="829038"/>
              <a:chExt cx="479987" cy="961719"/>
            </a:xfrm>
          </p:grpSpPr>
          <p:grpSp>
            <p:nvGrpSpPr>
              <p:cNvPr id="1744" name="@eB_Symbol">
                <a:extLst>
                  <a:ext uri="{FF2B5EF4-FFF2-40B4-BE49-F238E27FC236}">
                    <a16:creationId xmlns:a16="http://schemas.microsoft.com/office/drawing/2014/main" id="{7E590137-26B1-9915-7404-2FD444A2EE4B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751" name="Verbinder">
                  <a:extLst>
                    <a:ext uri="{FF2B5EF4-FFF2-40B4-BE49-F238E27FC236}">
                      <a16:creationId xmlns:a16="http://schemas.microsoft.com/office/drawing/2014/main" id="{F560A45A-EEC0-8D0D-D6A8-8C6A2EE555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2" name="Verbinder">
                  <a:extLst>
                    <a:ext uri="{FF2B5EF4-FFF2-40B4-BE49-F238E27FC236}">
                      <a16:creationId xmlns:a16="http://schemas.microsoft.com/office/drawing/2014/main" id="{F2D8F41B-43CD-FB65-458E-FC50C49C20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3" name="Verbinder">
                  <a:extLst>
                    <a:ext uri="{FF2B5EF4-FFF2-40B4-BE49-F238E27FC236}">
                      <a16:creationId xmlns:a16="http://schemas.microsoft.com/office/drawing/2014/main" id="{49318A6F-72E2-F677-70ED-E3751DBD23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4" name="Verbinder">
                  <a:extLst>
                    <a:ext uri="{FF2B5EF4-FFF2-40B4-BE49-F238E27FC236}">
                      <a16:creationId xmlns:a16="http://schemas.microsoft.com/office/drawing/2014/main" id="{13E0DCA4-1945-3F77-E9E2-091A9DF886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5" name="Gerader Verbinder 1754">
                  <a:extLst>
                    <a:ext uri="{FF2B5EF4-FFF2-40B4-BE49-F238E27FC236}">
                      <a16:creationId xmlns:a16="http://schemas.microsoft.com/office/drawing/2014/main" id="{F741A28C-C662-EC7C-4930-35CBBFBDE4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6" name="Gerader Verbinder 1755">
                  <a:extLst>
                    <a:ext uri="{FF2B5EF4-FFF2-40B4-BE49-F238E27FC236}">
                      <a16:creationId xmlns:a16="http://schemas.microsoft.com/office/drawing/2014/main" id="{A555D493-0A69-9569-52EC-897E88FC3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57" name="Dreieck">
                  <a:extLst>
                    <a:ext uri="{FF2B5EF4-FFF2-40B4-BE49-F238E27FC236}">
                      <a16:creationId xmlns:a16="http://schemas.microsoft.com/office/drawing/2014/main" id="{ECB8D5DE-4DBD-C1DE-406C-7A78FD562FDE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58" name="Verbinder">
                  <a:extLst>
                    <a:ext uri="{FF2B5EF4-FFF2-40B4-BE49-F238E27FC236}">
                      <a16:creationId xmlns:a16="http://schemas.microsoft.com/office/drawing/2014/main" id="{06E770EB-012D-6A24-544D-955B1FEA9A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9" name="Gerader Verbinder 1758">
                  <a:extLst>
                    <a:ext uri="{FF2B5EF4-FFF2-40B4-BE49-F238E27FC236}">
                      <a16:creationId xmlns:a16="http://schemas.microsoft.com/office/drawing/2014/main" id="{CC3130DB-21AC-5EA8-66C3-AB50D011F0BF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0" name="Gerader Verbinder 1759">
                  <a:extLst>
                    <a:ext uri="{FF2B5EF4-FFF2-40B4-BE49-F238E27FC236}">
                      <a16:creationId xmlns:a16="http://schemas.microsoft.com/office/drawing/2014/main" id="{667744CB-594F-6EA2-6718-31AB793DB4B5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1" name="Verbinder">
                  <a:extLst>
                    <a:ext uri="{FF2B5EF4-FFF2-40B4-BE49-F238E27FC236}">
                      <a16:creationId xmlns:a16="http://schemas.microsoft.com/office/drawing/2014/main" id="{16F56829-DDE3-70F1-7CAD-FE468EBC29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45" name="@eB_Beschriftung">
                <a:extLst>
                  <a:ext uri="{FF2B5EF4-FFF2-40B4-BE49-F238E27FC236}">
                    <a16:creationId xmlns:a16="http://schemas.microsoft.com/office/drawing/2014/main" id="{5FD2CB9E-E614-8EDF-9878-2AB4BB5D1737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746" name="Technische Beschreibung" hidden="1">
                  <a:extLst>
                    <a:ext uri="{FF2B5EF4-FFF2-40B4-BE49-F238E27FC236}">
                      <a16:creationId xmlns:a16="http://schemas.microsoft.com/office/drawing/2014/main" id="{C9EC2870-0A11-72E2-782E-16C119232C5D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B10A 30mA</a:t>
                  </a:r>
                </a:p>
              </p:txBody>
            </p:sp>
            <p:sp>
              <p:nvSpPr>
                <p:cNvPr id="1747" name="Technischer Wert">
                  <a:extLst>
                    <a:ext uri="{FF2B5EF4-FFF2-40B4-BE49-F238E27FC236}">
                      <a16:creationId xmlns:a16="http://schemas.microsoft.com/office/drawing/2014/main" id="{9B288394-0737-DA05-873B-620A4827F1F6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748" name="Technische Daten">
                  <a:extLst>
                    <a:ext uri="{FF2B5EF4-FFF2-40B4-BE49-F238E27FC236}">
                      <a16:creationId xmlns:a16="http://schemas.microsoft.com/office/drawing/2014/main" id="{A37525CF-D161-73BE-94EE-E80060CAEEF0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1749" name="Polzahl">
                  <a:extLst>
                    <a:ext uri="{FF2B5EF4-FFF2-40B4-BE49-F238E27FC236}">
                      <a16:creationId xmlns:a16="http://schemas.microsoft.com/office/drawing/2014/main" id="{755F4582-1BB5-8589-A0CD-42A9FF8E8E5A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1750" name="Kennzeichen">
                  <a:extLst>
                    <a:ext uri="{FF2B5EF4-FFF2-40B4-BE49-F238E27FC236}">
                      <a16:creationId xmlns:a16="http://schemas.microsoft.com/office/drawing/2014/main" id="{E390BCA2-8EA8-643D-5869-8CF742A11C19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762" name="FILS-4P-B13">
            <a:extLst>
              <a:ext uri="{FF2B5EF4-FFF2-40B4-BE49-F238E27FC236}">
                <a16:creationId xmlns:a16="http://schemas.microsoft.com/office/drawing/2014/main" id="{4073A2B3-4F42-FAA6-D5BD-6BC82E9FBD48}"/>
              </a:ext>
            </a:extLst>
          </p:cNvPr>
          <p:cNvGrpSpPr/>
          <p:nvPr/>
        </p:nvGrpSpPr>
        <p:grpSpPr>
          <a:xfrm>
            <a:off x="-54907206" y="-14732000"/>
            <a:ext cx="1160020" cy="3846752"/>
            <a:chOff x="5937945" y="0"/>
            <a:chExt cx="1160020" cy="3846752"/>
          </a:xfrm>
        </p:grpSpPr>
        <p:cxnSp>
          <p:nvCxnSpPr>
            <p:cNvPr id="1763" name="Ursprung" hidden="1">
              <a:extLst>
                <a:ext uri="{FF2B5EF4-FFF2-40B4-BE49-F238E27FC236}">
                  <a16:creationId xmlns:a16="http://schemas.microsoft.com/office/drawing/2014/main" id="{A12481F9-879E-6422-C69B-F03412F799B9}"/>
                </a:ext>
              </a:extLst>
            </p:cNvPr>
            <p:cNvCxnSpPr>
              <a:cxnSpLocks/>
            </p:cNvCxnSpPr>
            <p:nvPr/>
          </p:nvCxnSpPr>
          <p:spPr>
            <a:xfrm>
              <a:off x="5937945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4" name="Gerader Verbinder">
              <a:extLst>
                <a:ext uri="{FF2B5EF4-FFF2-40B4-BE49-F238E27FC236}">
                  <a16:creationId xmlns:a16="http://schemas.microsoft.com/office/drawing/2014/main" id="{9A1A755C-388C-EBA5-EE9C-48FAE5A96C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2302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5" name="Gerader Verbinder">
              <a:extLst>
                <a:ext uri="{FF2B5EF4-FFF2-40B4-BE49-F238E27FC236}">
                  <a16:creationId xmlns:a16="http://schemas.microsoft.com/office/drawing/2014/main" id="{03ACE27E-7B1E-C6D5-0C5A-C0DF3D6E6D5F}"/>
                </a:ext>
              </a:extLst>
            </p:cNvPr>
            <p:cNvCxnSpPr>
              <a:cxnSpLocks/>
            </p:cNvCxnSpPr>
            <p:nvPr/>
          </p:nvCxnSpPr>
          <p:spPr>
            <a:xfrm>
              <a:off x="5944612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6" name="Gerader Verbinder">
              <a:extLst>
                <a:ext uri="{FF2B5EF4-FFF2-40B4-BE49-F238E27FC236}">
                  <a16:creationId xmlns:a16="http://schemas.microsoft.com/office/drawing/2014/main" id="{27E4DBD7-D025-E269-A313-A7E1B6C73B90}"/>
                </a:ext>
              </a:extLst>
            </p:cNvPr>
            <p:cNvCxnSpPr>
              <a:cxnSpLocks/>
            </p:cNvCxnSpPr>
            <p:nvPr/>
          </p:nvCxnSpPr>
          <p:spPr>
            <a:xfrm>
              <a:off x="649271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67" name="Klemme allgemein">
              <a:extLst>
                <a:ext uri="{FF2B5EF4-FFF2-40B4-BE49-F238E27FC236}">
                  <a16:creationId xmlns:a16="http://schemas.microsoft.com/office/drawing/2014/main" id="{CC450BE0-8099-8FE3-C27B-F0E7E08350B1}"/>
                </a:ext>
              </a:extLst>
            </p:cNvPr>
            <p:cNvSpPr/>
            <p:nvPr/>
          </p:nvSpPr>
          <p:spPr>
            <a:xfrm>
              <a:off x="64559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68" name="FI/LS-Schalter">
              <a:extLst>
                <a:ext uri="{FF2B5EF4-FFF2-40B4-BE49-F238E27FC236}">
                  <a16:creationId xmlns:a16="http://schemas.microsoft.com/office/drawing/2014/main" id="{A381E9D4-F2AD-10D4-94FD-D856FE83A214}"/>
                </a:ext>
              </a:extLst>
            </p:cNvPr>
            <p:cNvGrpSpPr/>
            <p:nvPr/>
          </p:nvGrpSpPr>
          <p:grpSpPr>
            <a:xfrm>
              <a:off x="6013522" y="1004298"/>
              <a:ext cx="479987" cy="961719"/>
              <a:chOff x="2559281" y="829038"/>
              <a:chExt cx="479987" cy="961719"/>
            </a:xfrm>
          </p:grpSpPr>
          <p:grpSp>
            <p:nvGrpSpPr>
              <p:cNvPr id="1769" name="@eB_Symbol">
                <a:extLst>
                  <a:ext uri="{FF2B5EF4-FFF2-40B4-BE49-F238E27FC236}">
                    <a16:creationId xmlns:a16="http://schemas.microsoft.com/office/drawing/2014/main" id="{CB99B782-26A2-1712-4527-A53B35981F19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776" name="Verbinder">
                  <a:extLst>
                    <a:ext uri="{FF2B5EF4-FFF2-40B4-BE49-F238E27FC236}">
                      <a16:creationId xmlns:a16="http://schemas.microsoft.com/office/drawing/2014/main" id="{910E2FAB-C836-2986-7C55-96A1B53160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7" name="Verbinder">
                  <a:extLst>
                    <a:ext uri="{FF2B5EF4-FFF2-40B4-BE49-F238E27FC236}">
                      <a16:creationId xmlns:a16="http://schemas.microsoft.com/office/drawing/2014/main" id="{541496CC-5CC9-B4D2-B8B7-EADB18DCCF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8" name="Verbinder">
                  <a:extLst>
                    <a:ext uri="{FF2B5EF4-FFF2-40B4-BE49-F238E27FC236}">
                      <a16:creationId xmlns:a16="http://schemas.microsoft.com/office/drawing/2014/main" id="{FD0EB14B-D2E7-2B9C-2169-284309111E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9" name="Verbinder">
                  <a:extLst>
                    <a:ext uri="{FF2B5EF4-FFF2-40B4-BE49-F238E27FC236}">
                      <a16:creationId xmlns:a16="http://schemas.microsoft.com/office/drawing/2014/main" id="{FA2CA479-688C-32E9-7DD6-A516C4C4F1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0" name="Gerader Verbinder 1779">
                  <a:extLst>
                    <a:ext uri="{FF2B5EF4-FFF2-40B4-BE49-F238E27FC236}">
                      <a16:creationId xmlns:a16="http://schemas.microsoft.com/office/drawing/2014/main" id="{19D6A421-BD4E-9FE4-27BD-AC22F21450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1" name="Gerader Verbinder 1780">
                  <a:extLst>
                    <a:ext uri="{FF2B5EF4-FFF2-40B4-BE49-F238E27FC236}">
                      <a16:creationId xmlns:a16="http://schemas.microsoft.com/office/drawing/2014/main" id="{EECCF3DB-B34C-5678-BE03-29C625ED37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82" name="Dreieck">
                  <a:extLst>
                    <a:ext uri="{FF2B5EF4-FFF2-40B4-BE49-F238E27FC236}">
                      <a16:creationId xmlns:a16="http://schemas.microsoft.com/office/drawing/2014/main" id="{BEF8F4DE-080A-53A7-6DC0-715FC2D02592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83" name="Verbinder">
                  <a:extLst>
                    <a:ext uri="{FF2B5EF4-FFF2-40B4-BE49-F238E27FC236}">
                      <a16:creationId xmlns:a16="http://schemas.microsoft.com/office/drawing/2014/main" id="{57771543-087B-2A53-93C7-2CB8B84505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4" name="Gerader Verbinder 1783">
                  <a:extLst>
                    <a:ext uri="{FF2B5EF4-FFF2-40B4-BE49-F238E27FC236}">
                      <a16:creationId xmlns:a16="http://schemas.microsoft.com/office/drawing/2014/main" id="{C1634BFD-6F00-9DC9-6E3C-F999C21C611D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5" name="Gerader Verbinder 1784">
                  <a:extLst>
                    <a:ext uri="{FF2B5EF4-FFF2-40B4-BE49-F238E27FC236}">
                      <a16:creationId xmlns:a16="http://schemas.microsoft.com/office/drawing/2014/main" id="{EF93491C-0F78-606C-AFE0-175238C401A5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6" name="Verbinder">
                  <a:extLst>
                    <a:ext uri="{FF2B5EF4-FFF2-40B4-BE49-F238E27FC236}">
                      <a16:creationId xmlns:a16="http://schemas.microsoft.com/office/drawing/2014/main" id="{79504558-9FCD-0B7D-24AD-AC6166DEAE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0" name="@eB_Beschriftung">
                <a:extLst>
                  <a:ext uri="{FF2B5EF4-FFF2-40B4-BE49-F238E27FC236}">
                    <a16:creationId xmlns:a16="http://schemas.microsoft.com/office/drawing/2014/main" id="{535D1AC5-4755-A22D-0252-0F6112CC23A2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771" name="Technische Beschreibung" hidden="1">
                  <a:extLst>
                    <a:ext uri="{FF2B5EF4-FFF2-40B4-BE49-F238E27FC236}">
                      <a16:creationId xmlns:a16="http://schemas.microsoft.com/office/drawing/2014/main" id="{12EC61CD-E6E2-B10E-74CD-7719A41F83C3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B13A 30mA</a:t>
                  </a:r>
                </a:p>
              </p:txBody>
            </p:sp>
            <p:sp>
              <p:nvSpPr>
                <p:cNvPr id="1772" name="Technischer Wert">
                  <a:extLst>
                    <a:ext uri="{FF2B5EF4-FFF2-40B4-BE49-F238E27FC236}">
                      <a16:creationId xmlns:a16="http://schemas.microsoft.com/office/drawing/2014/main" id="{1BE9C359-B55F-C37F-5803-E3277ED310C4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773" name="Technische Daten">
                  <a:extLst>
                    <a:ext uri="{FF2B5EF4-FFF2-40B4-BE49-F238E27FC236}">
                      <a16:creationId xmlns:a16="http://schemas.microsoft.com/office/drawing/2014/main" id="{0AD1C911-6B20-19FC-A127-B95B6DD574FA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774" name="Polzahl">
                  <a:extLst>
                    <a:ext uri="{FF2B5EF4-FFF2-40B4-BE49-F238E27FC236}">
                      <a16:creationId xmlns:a16="http://schemas.microsoft.com/office/drawing/2014/main" id="{9910F977-A6FA-D813-D9A8-2349BEE64FC9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 </a:t>
                  </a:r>
                </a:p>
              </p:txBody>
            </p:sp>
            <p:sp>
              <p:nvSpPr>
                <p:cNvPr id="1775" name="Kennzeichen">
                  <a:extLst>
                    <a:ext uri="{FF2B5EF4-FFF2-40B4-BE49-F238E27FC236}">
                      <a16:creationId xmlns:a16="http://schemas.microsoft.com/office/drawing/2014/main" id="{676C4C10-18EE-8A8C-6797-4148DCE2A130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787" name="FILS-4P-B16">
            <a:extLst>
              <a:ext uri="{FF2B5EF4-FFF2-40B4-BE49-F238E27FC236}">
                <a16:creationId xmlns:a16="http://schemas.microsoft.com/office/drawing/2014/main" id="{F11CFF88-C101-F2C0-E540-E97DEE7E14B7}"/>
              </a:ext>
            </a:extLst>
          </p:cNvPr>
          <p:cNvGrpSpPr/>
          <p:nvPr/>
        </p:nvGrpSpPr>
        <p:grpSpPr>
          <a:xfrm>
            <a:off x="-56057826" y="-14732000"/>
            <a:ext cx="1160020" cy="3846752"/>
            <a:chOff x="4787325" y="0"/>
            <a:chExt cx="1160020" cy="3846752"/>
          </a:xfrm>
        </p:grpSpPr>
        <p:cxnSp>
          <p:nvCxnSpPr>
            <p:cNvPr id="1788" name="Ursprung" hidden="1">
              <a:extLst>
                <a:ext uri="{FF2B5EF4-FFF2-40B4-BE49-F238E27FC236}">
                  <a16:creationId xmlns:a16="http://schemas.microsoft.com/office/drawing/2014/main" id="{45EF15B1-1EDC-D76D-1C15-5981F368DB99}"/>
                </a:ext>
              </a:extLst>
            </p:cNvPr>
            <p:cNvCxnSpPr>
              <a:cxnSpLocks/>
            </p:cNvCxnSpPr>
            <p:nvPr/>
          </p:nvCxnSpPr>
          <p:spPr>
            <a:xfrm>
              <a:off x="4787325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9" name="Gerader Verbinder">
              <a:extLst>
                <a:ext uri="{FF2B5EF4-FFF2-40B4-BE49-F238E27FC236}">
                  <a16:creationId xmlns:a16="http://schemas.microsoft.com/office/drawing/2014/main" id="{46828053-3975-A988-F0AF-B940C5F51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1682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0" name="Gerader Verbinder">
              <a:extLst>
                <a:ext uri="{FF2B5EF4-FFF2-40B4-BE49-F238E27FC236}">
                  <a16:creationId xmlns:a16="http://schemas.microsoft.com/office/drawing/2014/main" id="{042E78EF-AD32-3709-08A6-69D71D32D9C7}"/>
                </a:ext>
              </a:extLst>
            </p:cNvPr>
            <p:cNvCxnSpPr>
              <a:cxnSpLocks/>
            </p:cNvCxnSpPr>
            <p:nvPr/>
          </p:nvCxnSpPr>
          <p:spPr>
            <a:xfrm>
              <a:off x="4793992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1" name="Gerader Verbinder">
              <a:extLst>
                <a:ext uri="{FF2B5EF4-FFF2-40B4-BE49-F238E27FC236}">
                  <a16:creationId xmlns:a16="http://schemas.microsoft.com/office/drawing/2014/main" id="{5C7C3D4F-E7EA-3833-3C63-15E0A4B96129}"/>
                </a:ext>
              </a:extLst>
            </p:cNvPr>
            <p:cNvCxnSpPr>
              <a:cxnSpLocks/>
            </p:cNvCxnSpPr>
            <p:nvPr/>
          </p:nvCxnSpPr>
          <p:spPr>
            <a:xfrm>
              <a:off x="534209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92" name="Klemme allgemein">
              <a:extLst>
                <a:ext uri="{FF2B5EF4-FFF2-40B4-BE49-F238E27FC236}">
                  <a16:creationId xmlns:a16="http://schemas.microsoft.com/office/drawing/2014/main" id="{95E10E3F-69E1-74C7-5981-04592943824F}"/>
                </a:ext>
              </a:extLst>
            </p:cNvPr>
            <p:cNvSpPr/>
            <p:nvPr/>
          </p:nvSpPr>
          <p:spPr>
            <a:xfrm>
              <a:off x="530530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93" name="FI/LS-Schalter">
              <a:extLst>
                <a:ext uri="{FF2B5EF4-FFF2-40B4-BE49-F238E27FC236}">
                  <a16:creationId xmlns:a16="http://schemas.microsoft.com/office/drawing/2014/main" id="{AD955313-E3B6-567B-65A2-CD4BEDB52DE0}"/>
                </a:ext>
              </a:extLst>
            </p:cNvPr>
            <p:cNvGrpSpPr/>
            <p:nvPr/>
          </p:nvGrpSpPr>
          <p:grpSpPr>
            <a:xfrm>
              <a:off x="4862902" y="1004298"/>
              <a:ext cx="479987" cy="961719"/>
              <a:chOff x="2559281" y="829038"/>
              <a:chExt cx="479987" cy="961719"/>
            </a:xfrm>
          </p:grpSpPr>
          <p:grpSp>
            <p:nvGrpSpPr>
              <p:cNvPr id="1794" name="@eB_Symbol">
                <a:extLst>
                  <a:ext uri="{FF2B5EF4-FFF2-40B4-BE49-F238E27FC236}">
                    <a16:creationId xmlns:a16="http://schemas.microsoft.com/office/drawing/2014/main" id="{6506F279-1682-D9FA-1CC5-1779BBD6BE62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801" name="Verbinder">
                  <a:extLst>
                    <a:ext uri="{FF2B5EF4-FFF2-40B4-BE49-F238E27FC236}">
                      <a16:creationId xmlns:a16="http://schemas.microsoft.com/office/drawing/2014/main" id="{9BE85A87-40E1-52CB-D124-B2BECC1AD7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2" name="Verbinder">
                  <a:extLst>
                    <a:ext uri="{FF2B5EF4-FFF2-40B4-BE49-F238E27FC236}">
                      <a16:creationId xmlns:a16="http://schemas.microsoft.com/office/drawing/2014/main" id="{73280311-0C86-D835-39A8-CA2A3828B2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3" name="Verbinder">
                  <a:extLst>
                    <a:ext uri="{FF2B5EF4-FFF2-40B4-BE49-F238E27FC236}">
                      <a16:creationId xmlns:a16="http://schemas.microsoft.com/office/drawing/2014/main" id="{F89C5FC8-3CA4-F613-1C02-65B2FB1F2D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4" name="Verbinder">
                  <a:extLst>
                    <a:ext uri="{FF2B5EF4-FFF2-40B4-BE49-F238E27FC236}">
                      <a16:creationId xmlns:a16="http://schemas.microsoft.com/office/drawing/2014/main" id="{6ABF1A74-5066-BC56-6568-93905E146A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5" name="Gerader Verbinder 1804">
                  <a:extLst>
                    <a:ext uri="{FF2B5EF4-FFF2-40B4-BE49-F238E27FC236}">
                      <a16:creationId xmlns:a16="http://schemas.microsoft.com/office/drawing/2014/main" id="{540DA3B7-9DED-584A-1AF4-D34378D9AC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6" name="Gerader Verbinder 1805">
                  <a:extLst>
                    <a:ext uri="{FF2B5EF4-FFF2-40B4-BE49-F238E27FC236}">
                      <a16:creationId xmlns:a16="http://schemas.microsoft.com/office/drawing/2014/main" id="{30EF0946-5D99-76E1-9A7A-C72A3C6E8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07" name="Dreieck">
                  <a:extLst>
                    <a:ext uri="{FF2B5EF4-FFF2-40B4-BE49-F238E27FC236}">
                      <a16:creationId xmlns:a16="http://schemas.microsoft.com/office/drawing/2014/main" id="{CA3C9FE5-33DB-351A-1D8D-07DBF8379FDF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808" name="Verbinder">
                  <a:extLst>
                    <a:ext uri="{FF2B5EF4-FFF2-40B4-BE49-F238E27FC236}">
                      <a16:creationId xmlns:a16="http://schemas.microsoft.com/office/drawing/2014/main" id="{BEFCD6C5-3DCA-441F-3B99-749655895E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9" name="Gerader Verbinder 1808">
                  <a:extLst>
                    <a:ext uri="{FF2B5EF4-FFF2-40B4-BE49-F238E27FC236}">
                      <a16:creationId xmlns:a16="http://schemas.microsoft.com/office/drawing/2014/main" id="{10ACEDBD-9370-F61B-C4B2-1901A9624B62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0" name="Gerader Verbinder 1809">
                  <a:extLst>
                    <a:ext uri="{FF2B5EF4-FFF2-40B4-BE49-F238E27FC236}">
                      <a16:creationId xmlns:a16="http://schemas.microsoft.com/office/drawing/2014/main" id="{FF065A34-8461-FAB4-4F7C-CE6B070601AE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1" name="Verbinder">
                  <a:extLst>
                    <a:ext uri="{FF2B5EF4-FFF2-40B4-BE49-F238E27FC236}">
                      <a16:creationId xmlns:a16="http://schemas.microsoft.com/office/drawing/2014/main" id="{CED96B86-5448-F3F9-F02D-56908125BA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95" name="@eB_Beschriftung">
                <a:extLst>
                  <a:ext uri="{FF2B5EF4-FFF2-40B4-BE49-F238E27FC236}">
                    <a16:creationId xmlns:a16="http://schemas.microsoft.com/office/drawing/2014/main" id="{5D8D9872-C346-584B-D1BA-A97A2FEF7554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796" name="Technische Beschreibung" hidden="1">
                  <a:extLst>
                    <a:ext uri="{FF2B5EF4-FFF2-40B4-BE49-F238E27FC236}">
                      <a16:creationId xmlns:a16="http://schemas.microsoft.com/office/drawing/2014/main" id="{8B238C34-9CCC-20F1-1A3D-D57620B212A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B16A 30mA</a:t>
                  </a:r>
                </a:p>
              </p:txBody>
            </p:sp>
            <p:sp>
              <p:nvSpPr>
                <p:cNvPr id="1797" name="Technischer Wert">
                  <a:extLst>
                    <a:ext uri="{FF2B5EF4-FFF2-40B4-BE49-F238E27FC236}">
                      <a16:creationId xmlns:a16="http://schemas.microsoft.com/office/drawing/2014/main" id="{10041A48-57BC-BE6E-4FE6-FE42871BE09D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798" name="Technische Daten">
                  <a:extLst>
                    <a:ext uri="{FF2B5EF4-FFF2-40B4-BE49-F238E27FC236}">
                      <a16:creationId xmlns:a16="http://schemas.microsoft.com/office/drawing/2014/main" id="{C1A19827-9C11-FC83-579B-E0B6A377889B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799" name="Polzahl">
                  <a:extLst>
                    <a:ext uri="{FF2B5EF4-FFF2-40B4-BE49-F238E27FC236}">
                      <a16:creationId xmlns:a16="http://schemas.microsoft.com/office/drawing/2014/main" id="{DFAD7A5B-685D-7891-BD1F-3309CEE4D8DC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1800" name="Kennzeichen">
                  <a:extLst>
                    <a:ext uri="{FF2B5EF4-FFF2-40B4-BE49-F238E27FC236}">
                      <a16:creationId xmlns:a16="http://schemas.microsoft.com/office/drawing/2014/main" id="{597F3ADC-5F29-D7DA-4846-051AB4ABD71C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812" name="FILS-1PN-B10">
            <a:extLst>
              <a:ext uri="{FF2B5EF4-FFF2-40B4-BE49-F238E27FC236}">
                <a16:creationId xmlns:a16="http://schemas.microsoft.com/office/drawing/2014/main" id="{769652C9-FF49-042F-F4A4-ED39F6910EB3}"/>
              </a:ext>
            </a:extLst>
          </p:cNvPr>
          <p:cNvGrpSpPr/>
          <p:nvPr/>
        </p:nvGrpSpPr>
        <p:grpSpPr>
          <a:xfrm>
            <a:off x="-57208368" y="-14732004"/>
            <a:ext cx="1160020" cy="3846757"/>
            <a:chOff x="3636783" y="-4"/>
            <a:chExt cx="1160020" cy="3846757"/>
          </a:xfrm>
        </p:grpSpPr>
        <p:cxnSp>
          <p:nvCxnSpPr>
            <p:cNvPr id="1813" name="Ursprung" hidden="1">
              <a:extLst>
                <a:ext uri="{FF2B5EF4-FFF2-40B4-BE49-F238E27FC236}">
                  <a16:creationId xmlns:a16="http://schemas.microsoft.com/office/drawing/2014/main" id="{21E3929A-18E9-47F1-745A-312CB49FA0C4}"/>
                </a:ext>
              </a:extLst>
            </p:cNvPr>
            <p:cNvCxnSpPr>
              <a:cxnSpLocks/>
            </p:cNvCxnSpPr>
            <p:nvPr/>
          </p:nvCxnSpPr>
          <p:spPr>
            <a:xfrm>
              <a:off x="3636783" y="-4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4" name="Gerader Verbinder">
              <a:extLst>
                <a:ext uri="{FF2B5EF4-FFF2-40B4-BE49-F238E27FC236}">
                  <a16:creationId xmlns:a16="http://schemas.microsoft.com/office/drawing/2014/main" id="{FBFCE022-DF9B-BFB1-B753-6A5A24DA9E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1140" y="395284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5" name="Gerader Verbinder">
              <a:extLst>
                <a:ext uri="{FF2B5EF4-FFF2-40B4-BE49-F238E27FC236}">
                  <a16:creationId xmlns:a16="http://schemas.microsoft.com/office/drawing/2014/main" id="{D6002C4B-1044-F40A-A5BF-B335A777749B}"/>
                </a:ext>
              </a:extLst>
            </p:cNvPr>
            <p:cNvCxnSpPr>
              <a:cxnSpLocks/>
            </p:cNvCxnSpPr>
            <p:nvPr/>
          </p:nvCxnSpPr>
          <p:spPr>
            <a:xfrm>
              <a:off x="3643450" y="395284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6" name="Gerader Verbinder">
              <a:extLst>
                <a:ext uri="{FF2B5EF4-FFF2-40B4-BE49-F238E27FC236}">
                  <a16:creationId xmlns:a16="http://schemas.microsoft.com/office/drawing/2014/main" id="{198A37DA-784A-7EC2-021E-44647E8F9BCC}"/>
                </a:ext>
              </a:extLst>
            </p:cNvPr>
            <p:cNvCxnSpPr>
              <a:cxnSpLocks/>
            </p:cNvCxnSpPr>
            <p:nvPr/>
          </p:nvCxnSpPr>
          <p:spPr>
            <a:xfrm>
              <a:off x="4190090" y="1708713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17" name="Klemme allgemein">
              <a:extLst>
                <a:ext uri="{FF2B5EF4-FFF2-40B4-BE49-F238E27FC236}">
                  <a16:creationId xmlns:a16="http://schemas.microsoft.com/office/drawing/2014/main" id="{CEFA75D0-EE59-60C2-4DD8-2BC4E902250B}"/>
                </a:ext>
              </a:extLst>
            </p:cNvPr>
            <p:cNvSpPr/>
            <p:nvPr/>
          </p:nvSpPr>
          <p:spPr>
            <a:xfrm>
              <a:off x="4153297" y="3774842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18" name="FI/LS-Schalter">
              <a:extLst>
                <a:ext uri="{FF2B5EF4-FFF2-40B4-BE49-F238E27FC236}">
                  <a16:creationId xmlns:a16="http://schemas.microsoft.com/office/drawing/2014/main" id="{DDC4A953-9145-070F-305A-A4C7E367050F}"/>
                </a:ext>
              </a:extLst>
            </p:cNvPr>
            <p:cNvGrpSpPr/>
            <p:nvPr/>
          </p:nvGrpSpPr>
          <p:grpSpPr>
            <a:xfrm>
              <a:off x="3710896" y="1004299"/>
              <a:ext cx="479987" cy="961719"/>
              <a:chOff x="2559281" y="829038"/>
              <a:chExt cx="479987" cy="961719"/>
            </a:xfrm>
          </p:grpSpPr>
          <p:grpSp>
            <p:nvGrpSpPr>
              <p:cNvPr id="1819" name="@eB_Symbol">
                <a:extLst>
                  <a:ext uri="{FF2B5EF4-FFF2-40B4-BE49-F238E27FC236}">
                    <a16:creationId xmlns:a16="http://schemas.microsoft.com/office/drawing/2014/main" id="{12EBCFC1-9833-34F7-4F45-06A71C2ED674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826" name="Verbinder">
                  <a:extLst>
                    <a:ext uri="{FF2B5EF4-FFF2-40B4-BE49-F238E27FC236}">
                      <a16:creationId xmlns:a16="http://schemas.microsoft.com/office/drawing/2014/main" id="{94BBAFED-7D97-1C1A-8243-DA3145B3A3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7" name="Verbinder">
                  <a:extLst>
                    <a:ext uri="{FF2B5EF4-FFF2-40B4-BE49-F238E27FC236}">
                      <a16:creationId xmlns:a16="http://schemas.microsoft.com/office/drawing/2014/main" id="{69926C14-279F-DF20-4D42-166D358592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8" name="Verbinder">
                  <a:extLst>
                    <a:ext uri="{FF2B5EF4-FFF2-40B4-BE49-F238E27FC236}">
                      <a16:creationId xmlns:a16="http://schemas.microsoft.com/office/drawing/2014/main" id="{317C5616-C967-E75E-FBB0-CFE5969047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9" name="Verbinder">
                  <a:extLst>
                    <a:ext uri="{FF2B5EF4-FFF2-40B4-BE49-F238E27FC236}">
                      <a16:creationId xmlns:a16="http://schemas.microsoft.com/office/drawing/2014/main" id="{8D3FDB61-19C2-C3F2-F6C6-39989C5658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0" name="Gerader Verbinder 1829">
                  <a:extLst>
                    <a:ext uri="{FF2B5EF4-FFF2-40B4-BE49-F238E27FC236}">
                      <a16:creationId xmlns:a16="http://schemas.microsoft.com/office/drawing/2014/main" id="{DFD7916E-6FE0-227B-A5D7-6749687AFB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1" name="Gerader Verbinder 1830">
                  <a:extLst>
                    <a:ext uri="{FF2B5EF4-FFF2-40B4-BE49-F238E27FC236}">
                      <a16:creationId xmlns:a16="http://schemas.microsoft.com/office/drawing/2014/main" id="{6FD4F70E-2170-EC9B-7357-EDBC6129E9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32" name="Dreieck">
                  <a:extLst>
                    <a:ext uri="{FF2B5EF4-FFF2-40B4-BE49-F238E27FC236}">
                      <a16:creationId xmlns:a16="http://schemas.microsoft.com/office/drawing/2014/main" id="{B1C9B63E-448C-EFB4-F3DF-F3AB510B0D85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833" name="Verbinder">
                  <a:extLst>
                    <a:ext uri="{FF2B5EF4-FFF2-40B4-BE49-F238E27FC236}">
                      <a16:creationId xmlns:a16="http://schemas.microsoft.com/office/drawing/2014/main" id="{CAD5927B-18D4-5D9B-17C4-CAAA9FB67B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4" name="Gerader Verbinder 1833">
                  <a:extLst>
                    <a:ext uri="{FF2B5EF4-FFF2-40B4-BE49-F238E27FC236}">
                      <a16:creationId xmlns:a16="http://schemas.microsoft.com/office/drawing/2014/main" id="{ED5B23E9-B26F-CD0A-3AE4-F8791BE576C9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5" name="Gerader Verbinder 1834">
                  <a:extLst>
                    <a:ext uri="{FF2B5EF4-FFF2-40B4-BE49-F238E27FC236}">
                      <a16:creationId xmlns:a16="http://schemas.microsoft.com/office/drawing/2014/main" id="{DBB62363-B01A-406B-E8EA-8C23FC5F2A0E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6" name="Verbinder">
                  <a:extLst>
                    <a:ext uri="{FF2B5EF4-FFF2-40B4-BE49-F238E27FC236}">
                      <a16:creationId xmlns:a16="http://schemas.microsoft.com/office/drawing/2014/main" id="{D86B8411-EAB0-AEE6-F3D0-E2AB66B1FB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20" name="@eB_Beschriftung">
                <a:extLst>
                  <a:ext uri="{FF2B5EF4-FFF2-40B4-BE49-F238E27FC236}">
                    <a16:creationId xmlns:a16="http://schemas.microsoft.com/office/drawing/2014/main" id="{48FA4BFE-AF0C-147E-8070-0730132D2711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821" name="Technische Beschreibung" hidden="1">
                  <a:extLst>
                    <a:ext uri="{FF2B5EF4-FFF2-40B4-BE49-F238E27FC236}">
                      <a16:creationId xmlns:a16="http://schemas.microsoft.com/office/drawing/2014/main" id="{AA899BDF-A879-6B2C-863B-5FC2710CD541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B10A 30mA</a:t>
                  </a:r>
                </a:p>
              </p:txBody>
            </p:sp>
            <p:sp>
              <p:nvSpPr>
                <p:cNvPr id="1822" name="Technischer Wert">
                  <a:extLst>
                    <a:ext uri="{FF2B5EF4-FFF2-40B4-BE49-F238E27FC236}">
                      <a16:creationId xmlns:a16="http://schemas.microsoft.com/office/drawing/2014/main" id="{D202E3FF-27E5-91A6-F7DE-58D5789C1880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823" name="Technische Daten">
                  <a:extLst>
                    <a:ext uri="{FF2B5EF4-FFF2-40B4-BE49-F238E27FC236}">
                      <a16:creationId xmlns:a16="http://schemas.microsoft.com/office/drawing/2014/main" id="{5FEE63AB-9AB3-1F41-47F9-03D38182B9A5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1824" name="Polzahl">
                  <a:extLst>
                    <a:ext uri="{FF2B5EF4-FFF2-40B4-BE49-F238E27FC236}">
                      <a16:creationId xmlns:a16="http://schemas.microsoft.com/office/drawing/2014/main" id="{458853E0-7526-30E1-BBEF-053D5C2B0818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1825" name="Kennzeichen">
                  <a:extLst>
                    <a:ext uri="{FF2B5EF4-FFF2-40B4-BE49-F238E27FC236}">
                      <a16:creationId xmlns:a16="http://schemas.microsoft.com/office/drawing/2014/main" id="{280ACEFB-BBC3-341E-0618-165DEE683D38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837" name="FILS-1PN-B13">
            <a:extLst>
              <a:ext uri="{FF2B5EF4-FFF2-40B4-BE49-F238E27FC236}">
                <a16:creationId xmlns:a16="http://schemas.microsoft.com/office/drawing/2014/main" id="{B0B0F443-D939-5F6C-9097-4E7D4A17E7A2}"/>
              </a:ext>
            </a:extLst>
          </p:cNvPr>
          <p:cNvGrpSpPr/>
          <p:nvPr/>
        </p:nvGrpSpPr>
        <p:grpSpPr>
          <a:xfrm>
            <a:off x="-58365793" y="-14732000"/>
            <a:ext cx="1160020" cy="3846752"/>
            <a:chOff x="2479358" y="0"/>
            <a:chExt cx="1160020" cy="3846752"/>
          </a:xfrm>
        </p:grpSpPr>
        <p:cxnSp>
          <p:nvCxnSpPr>
            <p:cNvPr id="1838" name="Ursprung" hidden="1">
              <a:extLst>
                <a:ext uri="{FF2B5EF4-FFF2-40B4-BE49-F238E27FC236}">
                  <a16:creationId xmlns:a16="http://schemas.microsoft.com/office/drawing/2014/main" id="{482D7729-1671-59D2-15EB-9C2D9D281776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9" name="Gerader Verbinder">
              <a:extLst>
                <a:ext uri="{FF2B5EF4-FFF2-40B4-BE49-F238E27FC236}">
                  <a16:creationId xmlns:a16="http://schemas.microsoft.com/office/drawing/2014/main" id="{933A1B29-D714-DA8B-2CB3-4C71D4BB29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0" name="Gerader Verbinder">
              <a:extLst>
                <a:ext uri="{FF2B5EF4-FFF2-40B4-BE49-F238E27FC236}">
                  <a16:creationId xmlns:a16="http://schemas.microsoft.com/office/drawing/2014/main" id="{D78C4C4C-F37F-A64F-73C1-99FB2087F5BF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1" name="Gerader Verbinder">
              <a:extLst>
                <a:ext uri="{FF2B5EF4-FFF2-40B4-BE49-F238E27FC236}">
                  <a16:creationId xmlns:a16="http://schemas.microsoft.com/office/drawing/2014/main" id="{FA482261-3497-B0A9-4377-C3FE9AA3D1FE}"/>
                </a:ext>
              </a:extLst>
            </p:cNvPr>
            <p:cNvCxnSpPr>
              <a:cxnSpLocks/>
            </p:cNvCxnSpPr>
            <p:nvPr/>
          </p:nvCxnSpPr>
          <p:spPr>
            <a:xfrm>
              <a:off x="303323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42" name="Klemme allgemein">
              <a:extLst>
                <a:ext uri="{FF2B5EF4-FFF2-40B4-BE49-F238E27FC236}">
                  <a16:creationId xmlns:a16="http://schemas.microsoft.com/office/drawing/2014/main" id="{760848BC-2129-31B7-CD6B-92F0590206C6}"/>
                </a:ext>
              </a:extLst>
            </p:cNvPr>
            <p:cNvSpPr/>
            <p:nvPr/>
          </p:nvSpPr>
          <p:spPr>
            <a:xfrm>
              <a:off x="299644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43" name="FI/LS-Schalter">
              <a:extLst>
                <a:ext uri="{FF2B5EF4-FFF2-40B4-BE49-F238E27FC236}">
                  <a16:creationId xmlns:a16="http://schemas.microsoft.com/office/drawing/2014/main" id="{1B354A26-D28D-CD13-5A77-8E8074BC4CF5}"/>
                </a:ext>
              </a:extLst>
            </p:cNvPr>
            <p:cNvGrpSpPr/>
            <p:nvPr/>
          </p:nvGrpSpPr>
          <p:grpSpPr>
            <a:xfrm>
              <a:off x="2554042" y="1004298"/>
              <a:ext cx="479987" cy="961719"/>
              <a:chOff x="2559281" y="829038"/>
              <a:chExt cx="479987" cy="961719"/>
            </a:xfrm>
          </p:grpSpPr>
          <p:grpSp>
            <p:nvGrpSpPr>
              <p:cNvPr id="1844" name="@eB_Symbol">
                <a:extLst>
                  <a:ext uri="{FF2B5EF4-FFF2-40B4-BE49-F238E27FC236}">
                    <a16:creationId xmlns:a16="http://schemas.microsoft.com/office/drawing/2014/main" id="{99A3D81B-95CE-2EEC-CFD1-42E0B15985F6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851" name="Verbinder">
                  <a:extLst>
                    <a:ext uri="{FF2B5EF4-FFF2-40B4-BE49-F238E27FC236}">
                      <a16:creationId xmlns:a16="http://schemas.microsoft.com/office/drawing/2014/main" id="{9C1C4244-E9AA-1BFE-2017-6D84955421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2" name="Verbinder">
                  <a:extLst>
                    <a:ext uri="{FF2B5EF4-FFF2-40B4-BE49-F238E27FC236}">
                      <a16:creationId xmlns:a16="http://schemas.microsoft.com/office/drawing/2014/main" id="{ADBCFA46-517A-7F91-C7CD-671CCA9CF8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3" name="Verbinder">
                  <a:extLst>
                    <a:ext uri="{FF2B5EF4-FFF2-40B4-BE49-F238E27FC236}">
                      <a16:creationId xmlns:a16="http://schemas.microsoft.com/office/drawing/2014/main" id="{C070D01B-259E-CCFC-C036-0A9EA199DE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4" name="Verbinder">
                  <a:extLst>
                    <a:ext uri="{FF2B5EF4-FFF2-40B4-BE49-F238E27FC236}">
                      <a16:creationId xmlns:a16="http://schemas.microsoft.com/office/drawing/2014/main" id="{97571240-7EF0-03A2-1E4F-F388C422A0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5" name="Gerader Verbinder 1854">
                  <a:extLst>
                    <a:ext uri="{FF2B5EF4-FFF2-40B4-BE49-F238E27FC236}">
                      <a16:creationId xmlns:a16="http://schemas.microsoft.com/office/drawing/2014/main" id="{D1576603-0DA5-F50D-ADCC-8F595EAB85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6" name="Gerader Verbinder 1855">
                  <a:extLst>
                    <a:ext uri="{FF2B5EF4-FFF2-40B4-BE49-F238E27FC236}">
                      <a16:creationId xmlns:a16="http://schemas.microsoft.com/office/drawing/2014/main" id="{8E00E352-3EB3-C9A7-28F5-D1288FDAA7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57" name="Dreieck">
                  <a:extLst>
                    <a:ext uri="{FF2B5EF4-FFF2-40B4-BE49-F238E27FC236}">
                      <a16:creationId xmlns:a16="http://schemas.microsoft.com/office/drawing/2014/main" id="{3E1228AF-6C66-E4DF-5067-88FD5EC10CDB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858" name="Verbinder">
                  <a:extLst>
                    <a:ext uri="{FF2B5EF4-FFF2-40B4-BE49-F238E27FC236}">
                      <a16:creationId xmlns:a16="http://schemas.microsoft.com/office/drawing/2014/main" id="{6ED441F9-1686-7B3F-CB63-127FA98B7B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9" name="Gerader Verbinder 1858">
                  <a:extLst>
                    <a:ext uri="{FF2B5EF4-FFF2-40B4-BE49-F238E27FC236}">
                      <a16:creationId xmlns:a16="http://schemas.microsoft.com/office/drawing/2014/main" id="{7D24E62D-E139-759C-7B58-17938F6E139E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0" name="Gerader Verbinder 1859">
                  <a:extLst>
                    <a:ext uri="{FF2B5EF4-FFF2-40B4-BE49-F238E27FC236}">
                      <a16:creationId xmlns:a16="http://schemas.microsoft.com/office/drawing/2014/main" id="{096B8AC0-39E6-58F7-3604-B8B89F930723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1" name="Verbinder">
                  <a:extLst>
                    <a:ext uri="{FF2B5EF4-FFF2-40B4-BE49-F238E27FC236}">
                      <a16:creationId xmlns:a16="http://schemas.microsoft.com/office/drawing/2014/main" id="{4EF81214-60DF-FA6F-118D-0B09C682E7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45" name="@eB_Beschriftung">
                <a:extLst>
                  <a:ext uri="{FF2B5EF4-FFF2-40B4-BE49-F238E27FC236}">
                    <a16:creationId xmlns:a16="http://schemas.microsoft.com/office/drawing/2014/main" id="{1FBC978F-CB06-831F-C41D-A7A3B6DFADDD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846" name="Technische Beschreibung" hidden="1">
                  <a:extLst>
                    <a:ext uri="{FF2B5EF4-FFF2-40B4-BE49-F238E27FC236}">
                      <a16:creationId xmlns:a16="http://schemas.microsoft.com/office/drawing/2014/main" id="{C374977A-5B3C-784F-1C4E-BB6B8742C81D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B13A 30mA</a:t>
                  </a:r>
                </a:p>
              </p:txBody>
            </p:sp>
            <p:sp>
              <p:nvSpPr>
                <p:cNvPr id="1847" name="Technischer Wert">
                  <a:extLst>
                    <a:ext uri="{FF2B5EF4-FFF2-40B4-BE49-F238E27FC236}">
                      <a16:creationId xmlns:a16="http://schemas.microsoft.com/office/drawing/2014/main" id="{8842F09E-DC0A-2D78-4C06-AE300E946A0F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848" name="Technische Daten">
                  <a:extLst>
                    <a:ext uri="{FF2B5EF4-FFF2-40B4-BE49-F238E27FC236}">
                      <a16:creationId xmlns:a16="http://schemas.microsoft.com/office/drawing/2014/main" id="{53E3538A-126D-73B6-403E-61C8A4252A19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849" name="Polzahl">
                  <a:extLst>
                    <a:ext uri="{FF2B5EF4-FFF2-40B4-BE49-F238E27FC236}">
                      <a16:creationId xmlns:a16="http://schemas.microsoft.com/office/drawing/2014/main" id="{DD7E973F-8451-B69A-38A6-850F8E8D210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1850" name="Kennzeichen">
                  <a:extLst>
                    <a:ext uri="{FF2B5EF4-FFF2-40B4-BE49-F238E27FC236}">
                      <a16:creationId xmlns:a16="http://schemas.microsoft.com/office/drawing/2014/main" id="{D558A588-3462-4F90-1089-A89FB92B7087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862" name="FILS-1PN-B16">
            <a:extLst>
              <a:ext uri="{FF2B5EF4-FFF2-40B4-BE49-F238E27FC236}">
                <a16:creationId xmlns:a16="http://schemas.microsoft.com/office/drawing/2014/main" id="{12F45931-4B2F-362E-C976-7F452621CE80}"/>
              </a:ext>
            </a:extLst>
          </p:cNvPr>
          <p:cNvGrpSpPr/>
          <p:nvPr/>
        </p:nvGrpSpPr>
        <p:grpSpPr>
          <a:xfrm>
            <a:off x="-59516413" y="-14731523"/>
            <a:ext cx="1160020" cy="3846275"/>
            <a:chOff x="1328738" y="477"/>
            <a:chExt cx="1160020" cy="3846275"/>
          </a:xfrm>
        </p:grpSpPr>
        <p:cxnSp>
          <p:nvCxnSpPr>
            <p:cNvPr id="1863" name="Ursprung" hidden="1">
              <a:extLst>
                <a:ext uri="{FF2B5EF4-FFF2-40B4-BE49-F238E27FC236}">
                  <a16:creationId xmlns:a16="http://schemas.microsoft.com/office/drawing/2014/main" id="{999E9929-3851-257F-AF3D-A12D946D77DC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4" name="Gerader Verbinder">
              <a:extLst>
                <a:ext uri="{FF2B5EF4-FFF2-40B4-BE49-F238E27FC236}">
                  <a16:creationId xmlns:a16="http://schemas.microsoft.com/office/drawing/2014/main" id="{4BC52C9A-B38F-0858-BED9-49FC467C8A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5" name="Gerader Verbinder">
              <a:extLst>
                <a:ext uri="{FF2B5EF4-FFF2-40B4-BE49-F238E27FC236}">
                  <a16:creationId xmlns:a16="http://schemas.microsoft.com/office/drawing/2014/main" id="{B7CC8F35-529D-2D2C-4555-9AB106B1DE4F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6" name="Gerader Verbinder">
              <a:extLst>
                <a:ext uri="{FF2B5EF4-FFF2-40B4-BE49-F238E27FC236}">
                  <a16:creationId xmlns:a16="http://schemas.microsoft.com/office/drawing/2014/main" id="{26D7196E-6126-7BAF-2D8B-749601420FDD}"/>
                </a:ext>
              </a:extLst>
            </p:cNvPr>
            <p:cNvCxnSpPr>
              <a:cxnSpLocks/>
            </p:cNvCxnSpPr>
            <p:nvPr/>
          </p:nvCxnSpPr>
          <p:spPr>
            <a:xfrm>
              <a:off x="188261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7" name="Klemme allgemein">
              <a:extLst>
                <a:ext uri="{FF2B5EF4-FFF2-40B4-BE49-F238E27FC236}">
                  <a16:creationId xmlns:a16="http://schemas.microsoft.com/office/drawing/2014/main" id="{2AD1FE4C-72AB-C1E5-D3AF-B91D0E0067CB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68" name="FI/LS-Schalter">
              <a:extLst>
                <a:ext uri="{FF2B5EF4-FFF2-40B4-BE49-F238E27FC236}">
                  <a16:creationId xmlns:a16="http://schemas.microsoft.com/office/drawing/2014/main" id="{14B6D2ED-E394-3207-10C8-3C16D94D3F1B}"/>
                </a:ext>
              </a:extLst>
            </p:cNvPr>
            <p:cNvGrpSpPr/>
            <p:nvPr/>
          </p:nvGrpSpPr>
          <p:grpSpPr>
            <a:xfrm>
              <a:off x="1403422" y="1004298"/>
              <a:ext cx="479987" cy="961719"/>
              <a:chOff x="2559281" y="829038"/>
              <a:chExt cx="479987" cy="961719"/>
            </a:xfrm>
          </p:grpSpPr>
          <p:grpSp>
            <p:nvGrpSpPr>
              <p:cNvPr id="1869" name="@eB_Symbol">
                <a:extLst>
                  <a:ext uri="{FF2B5EF4-FFF2-40B4-BE49-F238E27FC236}">
                    <a16:creationId xmlns:a16="http://schemas.microsoft.com/office/drawing/2014/main" id="{4B2261A9-88F2-ACD6-F8CF-FBD0F13D49D7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876" name="Verbinder">
                  <a:extLst>
                    <a:ext uri="{FF2B5EF4-FFF2-40B4-BE49-F238E27FC236}">
                      <a16:creationId xmlns:a16="http://schemas.microsoft.com/office/drawing/2014/main" id="{00BA7C72-D9BC-D8F4-6FC2-CB67DD3AD8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7" name="Verbinder">
                  <a:extLst>
                    <a:ext uri="{FF2B5EF4-FFF2-40B4-BE49-F238E27FC236}">
                      <a16:creationId xmlns:a16="http://schemas.microsoft.com/office/drawing/2014/main" id="{0603C8A2-F79F-2542-6555-29F4B1606E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8" name="Verbinder">
                  <a:extLst>
                    <a:ext uri="{FF2B5EF4-FFF2-40B4-BE49-F238E27FC236}">
                      <a16:creationId xmlns:a16="http://schemas.microsoft.com/office/drawing/2014/main" id="{7DE911F0-478C-A8B0-E9E4-69ACBF7C99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9" name="Verbinder">
                  <a:extLst>
                    <a:ext uri="{FF2B5EF4-FFF2-40B4-BE49-F238E27FC236}">
                      <a16:creationId xmlns:a16="http://schemas.microsoft.com/office/drawing/2014/main" id="{34731A70-E89D-8824-20F4-08913C6446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0" name="Gerader Verbinder 1879">
                  <a:extLst>
                    <a:ext uri="{FF2B5EF4-FFF2-40B4-BE49-F238E27FC236}">
                      <a16:creationId xmlns:a16="http://schemas.microsoft.com/office/drawing/2014/main" id="{4E880CFC-EF88-8A04-119F-A9401509C0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1" name="Gerader Verbinder 1880">
                  <a:extLst>
                    <a:ext uri="{FF2B5EF4-FFF2-40B4-BE49-F238E27FC236}">
                      <a16:creationId xmlns:a16="http://schemas.microsoft.com/office/drawing/2014/main" id="{48EC58BE-B74B-2A50-E29A-D3C546C8B4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2" name="Dreieck">
                  <a:extLst>
                    <a:ext uri="{FF2B5EF4-FFF2-40B4-BE49-F238E27FC236}">
                      <a16:creationId xmlns:a16="http://schemas.microsoft.com/office/drawing/2014/main" id="{D01B68CC-27B6-09AF-BE6F-1C61815F7EF6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883" name="Verbinder">
                  <a:extLst>
                    <a:ext uri="{FF2B5EF4-FFF2-40B4-BE49-F238E27FC236}">
                      <a16:creationId xmlns:a16="http://schemas.microsoft.com/office/drawing/2014/main" id="{693A0578-7241-EE41-7FE8-425E2136C7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4" name="Gerader Verbinder 1883">
                  <a:extLst>
                    <a:ext uri="{FF2B5EF4-FFF2-40B4-BE49-F238E27FC236}">
                      <a16:creationId xmlns:a16="http://schemas.microsoft.com/office/drawing/2014/main" id="{D7F946A7-35B3-F54C-EE4F-7D9ADE3EF687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5" name="Gerader Verbinder 1884">
                  <a:extLst>
                    <a:ext uri="{FF2B5EF4-FFF2-40B4-BE49-F238E27FC236}">
                      <a16:creationId xmlns:a16="http://schemas.microsoft.com/office/drawing/2014/main" id="{08EC38A1-98D5-6170-311E-004C3FE30E04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6" name="Verbinder">
                  <a:extLst>
                    <a:ext uri="{FF2B5EF4-FFF2-40B4-BE49-F238E27FC236}">
                      <a16:creationId xmlns:a16="http://schemas.microsoft.com/office/drawing/2014/main" id="{AE918937-6C10-3DB1-18A3-D09DA207C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0" name="@eB_Beschriftung">
                <a:extLst>
                  <a:ext uri="{FF2B5EF4-FFF2-40B4-BE49-F238E27FC236}">
                    <a16:creationId xmlns:a16="http://schemas.microsoft.com/office/drawing/2014/main" id="{0A8025CA-12BC-ACC8-5C66-2D28CD269F97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871" name="Technische Beschreibung" hidden="1">
                  <a:extLst>
                    <a:ext uri="{FF2B5EF4-FFF2-40B4-BE49-F238E27FC236}">
                      <a16:creationId xmlns:a16="http://schemas.microsoft.com/office/drawing/2014/main" id="{5E3548BE-EDAC-6D72-A2AE-E52431D0B5E5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B16A 30mA</a:t>
                  </a:r>
                </a:p>
              </p:txBody>
            </p:sp>
            <p:sp>
              <p:nvSpPr>
                <p:cNvPr id="1872" name="Technischer Wert">
                  <a:extLst>
                    <a:ext uri="{FF2B5EF4-FFF2-40B4-BE49-F238E27FC236}">
                      <a16:creationId xmlns:a16="http://schemas.microsoft.com/office/drawing/2014/main" id="{6B35A245-E532-3426-B535-552D78EFDC94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873" name="Technische Daten">
                  <a:extLst>
                    <a:ext uri="{FF2B5EF4-FFF2-40B4-BE49-F238E27FC236}">
                      <a16:creationId xmlns:a16="http://schemas.microsoft.com/office/drawing/2014/main" id="{BBB31D7C-5EE4-3CB0-0388-0DE8CB8B5BEA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874" name="Polzahl">
                  <a:extLst>
                    <a:ext uri="{FF2B5EF4-FFF2-40B4-BE49-F238E27FC236}">
                      <a16:creationId xmlns:a16="http://schemas.microsoft.com/office/drawing/2014/main" id="{A7E80556-6F6B-4588-5EB1-EDDC3C04E5C6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1875" name="Kennzeichen">
                  <a:extLst>
                    <a:ext uri="{FF2B5EF4-FFF2-40B4-BE49-F238E27FC236}">
                      <a16:creationId xmlns:a16="http://schemas.microsoft.com/office/drawing/2014/main" id="{5C577230-72DB-89AF-058F-107176B37D9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887" name="SI-3P-63-D02">
            <a:extLst>
              <a:ext uri="{FF2B5EF4-FFF2-40B4-BE49-F238E27FC236}">
                <a16:creationId xmlns:a16="http://schemas.microsoft.com/office/drawing/2014/main" id="{8879BC9F-059F-6BFB-EE5B-8F0B49B4CF02}"/>
              </a:ext>
            </a:extLst>
          </p:cNvPr>
          <p:cNvGrpSpPr/>
          <p:nvPr/>
        </p:nvGrpSpPr>
        <p:grpSpPr>
          <a:xfrm>
            <a:off x="-59330324" y="-7821983"/>
            <a:ext cx="1160020" cy="3846275"/>
            <a:chOff x="1328738" y="477"/>
            <a:chExt cx="1160020" cy="3846275"/>
          </a:xfrm>
        </p:grpSpPr>
        <p:cxnSp>
          <p:nvCxnSpPr>
            <p:cNvPr id="1888" name="Ursprung" hidden="1">
              <a:extLst>
                <a:ext uri="{FF2B5EF4-FFF2-40B4-BE49-F238E27FC236}">
                  <a16:creationId xmlns:a16="http://schemas.microsoft.com/office/drawing/2014/main" id="{2E9E9E26-A18D-F597-AF47-C6D0805CE071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9" name="Gerader Verbinder">
              <a:extLst>
                <a:ext uri="{FF2B5EF4-FFF2-40B4-BE49-F238E27FC236}">
                  <a16:creationId xmlns:a16="http://schemas.microsoft.com/office/drawing/2014/main" id="{1007D5C7-45E6-C52A-FD98-5D232363FC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0" name="Gerader Verbinder">
              <a:extLst>
                <a:ext uri="{FF2B5EF4-FFF2-40B4-BE49-F238E27FC236}">
                  <a16:creationId xmlns:a16="http://schemas.microsoft.com/office/drawing/2014/main" id="{14FA1E61-D1E8-2384-594C-92D06DEC64F9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1" name="Gerader Verbinder">
              <a:extLst>
                <a:ext uri="{FF2B5EF4-FFF2-40B4-BE49-F238E27FC236}">
                  <a16:creationId xmlns:a16="http://schemas.microsoft.com/office/drawing/2014/main" id="{2CCCB6E3-DCC0-D4D0-9ADC-51B4955CF723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92" name="Klemme allgemein">
              <a:extLst>
                <a:ext uri="{FF2B5EF4-FFF2-40B4-BE49-F238E27FC236}">
                  <a16:creationId xmlns:a16="http://schemas.microsoft.com/office/drawing/2014/main" id="{33D17178-7532-8212-64A7-583A093E326E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93" name="Sicherung">
              <a:extLst>
                <a:ext uri="{FF2B5EF4-FFF2-40B4-BE49-F238E27FC236}">
                  <a16:creationId xmlns:a16="http://schemas.microsoft.com/office/drawing/2014/main" id="{D85BC580-62BF-4F9D-2D44-8C065AB36623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894" name="@eB_Beschriftung">
                <a:extLst>
                  <a:ext uri="{FF2B5EF4-FFF2-40B4-BE49-F238E27FC236}">
                    <a16:creationId xmlns:a16="http://schemas.microsoft.com/office/drawing/2014/main" id="{38FFD6D6-8352-5375-34A0-4F86A157BDF2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899" name="Technische Beschreibung" hidden="1">
                  <a:extLst>
                    <a:ext uri="{FF2B5EF4-FFF2-40B4-BE49-F238E27FC236}">
                      <a16:creationId xmlns:a16="http://schemas.microsoft.com/office/drawing/2014/main" id="{58152FED-F5BA-E55E-49D2-C9B5F232872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1900" name="Technischer Wert">
                  <a:extLst>
                    <a:ext uri="{FF2B5EF4-FFF2-40B4-BE49-F238E27FC236}">
                      <a16:creationId xmlns:a16="http://schemas.microsoft.com/office/drawing/2014/main" id="{9080BF53-DFEA-D6B9-337A-719257A874AA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01" name="Technische Daten">
                  <a:extLst>
                    <a:ext uri="{FF2B5EF4-FFF2-40B4-BE49-F238E27FC236}">
                      <a16:creationId xmlns:a16="http://schemas.microsoft.com/office/drawing/2014/main" id="{EAFEFEBD-AB95-DA86-35E5-0A16CD8BF783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1902" name="Polzahl">
                  <a:extLst>
                    <a:ext uri="{FF2B5EF4-FFF2-40B4-BE49-F238E27FC236}">
                      <a16:creationId xmlns:a16="http://schemas.microsoft.com/office/drawing/2014/main" id="{7B2E4F79-8B09-B7A2-B7A0-7B9E33FB83FE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03" name="Kennzeichen">
                  <a:extLst>
                    <a:ext uri="{FF2B5EF4-FFF2-40B4-BE49-F238E27FC236}">
                      <a16:creationId xmlns:a16="http://schemas.microsoft.com/office/drawing/2014/main" id="{0D854F14-463E-504E-EC57-CEF4E4F2C0F1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895" name="@eB_Symbol">
                <a:extLst>
                  <a:ext uri="{FF2B5EF4-FFF2-40B4-BE49-F238E27FC236}">
                    <a16:creationId xmlns:a16="http://schemas.microsoft.com/office/drawing/2014/main" id="{DAF586DF-1063-C98E-DB69-9F506E53B58B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896" name="Rechteck">
                  <a:extLst>
                    <a:ext uri="{FF2B5EF4-FFF2-40B4-BE49-F238E27FC236}">
                      <a16:creationId xmlns:a16="http://schemas.microsoft.com/office/drawing/2014/main" id="{A03A134E-910D-A114-A3C9-D238B5653C54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897" name="Verbinder">
                  <a:extLst>
                    <a:ext uri="{FF2B5EF4-FFF2-40B4-BE49-F238E27FC236}">
                      <a16:creationId xmlns:a16="http://schemas.microsoft.com/office/drawing/2014/main" id="{02AA4CBC-F651-52ED-CF86-A78057A613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98" name="Rechteck">
                  <a:extLst>
                    <a:ext uri="{FF2B5EF4-FFF2-40B4-BE49-F238E27FC236}">
                      <a16:creationId xmlns:a16="http://schemas.microsoft.com/office/drawing/2014/main" id="{CB1078E0-C3E5-573A-6EA9-03D41D17DEAC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04" name="SI-3P-50-D02">
            <a:extLst>
              <a:ext uri="{FF2B5EF4-FFF2-40B4-BE49-F238E27FC236}">
                <a16:creationId xmlns:a16="http://schemas.microsoft.com/office/drawing/2014/main" id="{6076A705-2EAB-A6CF-1FC3-8B900D2116B6}"/>
              </a:ext>
            </a:extLst>
          </p:cNvPr>
          <p:cNvGrpSpPr/>
          <p:nvPr/>
        </p:nvGrpSpPr>
        <p:grpSpPr>
          <a:xfrm>
            <a:off x="-58174624" y="-7821983"/>
            <a:ext cx="1160020" cy="3846275"/>
            <a:chOff x="1328738" y="477"/>
            <a:chExt cx="1160020" cy="3846275"/>
          </a:xfrm>
        </p:grpSpPr>
        <p:cxnSp>
          <p:nvCxnSpPr>
            <p:cNvPr id="1905" name="Ursprung" hidden="1">
              <a:extLst>
                <a:ext uri="{FF2B5EF4-FFF2-40B4-BE49-F238E27FC236}">
                  <a16:creationId xmlns:a16="http://schemas.microsoft.com/office/drawing/2014/main" id="{6E4A6F9B-CB1F-29AA-BE88-2E05A6834282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6" name="Gerader Verbinder">
              <a:extLst>
                <a:ext uri="{FF2B5EF4-FFF2-40B4-BE49-F238E27FC236}">
                  <a16:creationId xmlns:a16="http://schemas.microsoft.com/office/drawing/2014/main" id="{A6C21AD6-9D7D-E436-2C60-B1B7862852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7" name="Gerader Verbinder">
              <a:extLst>
                <a:ext uri="{FF2B5EF4-FFF2-40B4-BE49-F238E27FC236}">
                  <a16:creationId xmlns:a16="http://schemas.microsoft.com/office/drawing/2014/main" id="{290C8A11-F468-42E7-44D3-290F933DD560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8" name="Gerader Verbinder">
              <a:extLst>
                <a:ext uri="{FF2B5EF4-FFF2-40B4-BE49-F238E27FC236}">
                  <a16:creationId xmlns:a16="http://schemas.microsoft.com/office/drawing/2014/main" id="{085FB2A8-0003-2F59-8673-A3C62C9877A0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09" name="Klemme allgemein">
              <a:extLst>
                <a:ext uri="{FF2B5EF4-FFF2-40B4-BE49-F238E27FC236}">
                  <a16:creationId xmlns:a16="http://schemas.microsoft.com/office/drawing/2014/main" id="{0D80CA8D-52BC-DC33-85FF-AE4F0079CF0F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10" name="Sicherung">
              <a:extLst>
                <a:ext uri="{FF2B5EF4-FFF2-40B4-BE49-F238E27FC236}">
                  <a16:creationId xmlns:a16="http://schemas.microsoft.com/office/drawing/2014/main" id="{E113ACF5-9494-10F2-34C3-643227391CCD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11" name="@eB_Beschriftung">
                <a:extLst>
                  <a:ext uri="{FF2B5EF4-FFF2-40B4-BE49-F238E27FC236}">
                    <a16:creationId xmlns:a16="http://schemas.microsoft.com/office/drawing/2014/main" id="{E769E849-8D88-9BDD-63A3-66E3247BFA46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16" name="Technische Beschreibung" hidden="1">
                  <a:extLst>
                    <a:ext uri="{FF2B5EF4-FFF2-40B4-BE49-F238E27FC236}">
                      <a16:creationId xmlns:a16="http://schemas.microsoft.com/office/drawing/2014/main" id="{3972D055-15C2-7A80-57E3-A0A79E45C1C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50A D02</a:t>
                  </a:r>
                </a:p>
              </p:txBody>
            </p:sp>
            <p:sp>
              <p:nvSpPr>
                <p:cNvPr id="1917" name="Technischer Wert">
                  <a:extLst>
                    <a:ext uri="{FF2B5EF4-FFF2-40B4-BE49-F238E27FC236}">
                      <a16:creationId xmlns:a16="http://schemas.microsoft.com/office/drawing/2014/main" id="{30254986-E0E9-934D-87A7-78F92EA60150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18" name="Technische Daten">
                  <a:extLst>
                    <a:ext uri="{FF2B5EF4-FFF2-40B4-BE49-F238E27FC236}">
                      <a16:creationId xmlns:a16="http://schemas.microsoft.com/office/drawing/2014/main" id="{FCE2A369-F368-80C8-4759-8811AEAA5882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50A</a:t>
                  </a:r>
                </a:p>
              </p:txBody>
            </p:sp>
            <p:sp>
              <p:nvSpPr>
                <p:cNvPr id="1919" name="Polzahl">
                  <a:extLst>
                    <a:ext uri="{FF2B5EF4-FFF2-40B4-BE49-F238E27FC236}">
                      <a16:creationId xmlns:a16="http://schemas.microsoft.com/office/drawing/2014/main" id="{68FCB27C-52BE-6A69-DA7C-E2B618E7D39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20" name="Kennzeichen">
                  <a:extLst>
                    <a:ext uri="{FF2B5EF4-FFF2-40B4-BE49-F238E27FC236}">
                      <a16:creationId xmlns:a16="http://schemas.microsoft.com/office/drawing/2014/main" id="{97C7E2F8-B7FF-352A-9C34-A0D3CDC4844D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12" name="@eB_Symbol">
                <a:extLst>
                  <a:ext uri="{FF2B5EF4-FFF2-40B4-BE49-F238E27FC236}">
                    <a16:creationId xmlns:a16="http://schemas.microsoft.com/office/drawing/2014/main" id="{166E39E5-3577-23B8-3454-7FD48331F6D6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13" name="Rechteck">
                  <a:extLst>
                    <a:ext uri="{FF2B5EF4-FFF2-40B4-BE49-F238E27FC236}">
                      <a16:creationId xmlns:a16="http://schemas.microsoft.com/office/drawing/2014/main" id="{CEAD60E3-69FD-A6BB-39A1-DFFDA7646B89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14" name="Verbinder">
                  <a:extLst>
                    <a:ext uri="{FF2B5EF4-FFF2-40B4-BE49-F238E27FC236}">
                      <a16:creationId xmlns:a16="http://schemas.microsoft.com/office/drawing/2014/main" id="{AD466DF4-32C4-467F-F98A-9B036FD557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15" name="Rechteck">
                  <a:extLst>
                    <a:ext uri="{FF2B5EF4-FFF2-40B4-BE49-F238E27FC236}">
                      <a16:creationId xmlns:a16="http://schemas.microsoft.com/office/drawing/2014/main" id="{656BFADC-BAED-ACB0-BA9A-791BACCCC234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21" name="SI-3P-40-D02">
            <a:extLst>
              <a:ext uri="{FF2B5EF4-FFF2-40B4-BE49-F238E27FC236}">
                <a16:creationId xmlns:a16="http://schemas.microsoft.com/office/drawing/2014/main" id="{EE339E51-768F-4F22-E143-1E9A9D0A2F8D}"/>
              </a:ext>
            </a:extLst>
          </p:cNvPr>
          <p:cNvGrpSpPr/>
          <p:nvPr/>
        </p:nvGrpSpPr>
        <p:grpSpPr>
          <a:xfrm>
            <a:off x="-57018924" y="-7821983"/>
            <a:ext cx="1160020" cy="3846275"/>
            <a:chOff x="1328738" y="477"/>
            <a:chExt cx="1160020" cy="3846275"/>
          </a:xfrm>
        </p:grpSpPr>
        <p:cxnSp>
          <p:nvCxnSpPr>
            <p:cNvPr id="1922" name="Ursprung" hidden="1">
              <a:extLst>
                <a:ext uri="{FF2B5EF4-FFF2-40B4-BE49-F238E27FC236}">
                  <a16:creationId xmlns:a16="http://schemas.microsoft.com/office/drawing/2014/main" id="{9E2D9927-371B-2EEC-52CF-BB0D23D083CC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3" name="Gerader Verbinder">
              <a:extLst>
                <a:ext uri="{FF2B5EF4-FFF2-40B4-BE49-F238E27FC236}">
                  <a16:creationId xmlns:a16="http://schemas.microsoft.com/office/drawing/2014/main" id="{0E802718-2193-AE7A-F05A-D1B904FE52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4" name="Gerader Verbinder">
              <a:extLst>
                <a:ext uri="{FF2B5EF4-FFF2-40B4-BE49-F238E27FC236}">
                  <a16:creationId xmlns:a16="http://schemas.microsoft.com/office/drawing/2014/main" id="{3A94B347-1C6B-0ECD-BA39-B797930E2B47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5" name="Gerader Verbinder">
              <a:extLst>
                <a:ext uri="{FF2B5EF4-FFF2-40B4-BE49-F238E27FC236}">
                  <a16:creationId xmlns:a16="http://schemas.microsoft.com/office/drawing/2014/main" id="{4BA25F48-ADEE-2F9A-D6E7-19694E5EBFBC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26" name="Klemme allgemein">
              <a:extLst>
                <a:ext uri="{FF2B5EF4-FFF2-40B4-BE49-F238E27FC236}">
                  <a16:creationId xmlns:a16="http://schemas.microsoft.com/office/drawing/2014/main" id="{2B986AD0-9676-DAF0-D81A-E5CB6CACE677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27" name="Sicherung">
              <a:extLst>
                <a:ext uri="{FF2B5EF4-FFF2-40B4-BE49-F238E27FC236}">
                  <a16:creationId xmlns:a16="http://schemas.microsoft.com/office/drawing/2014/main" id="{CCCF5EDA-ED55-4003-029D-6FC3165FECE7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28" name="@eB_Beschriftung">
                <a:extLst>
                  <a:ext uri="{FF2B5EF4-FFF2-40B4-BE49-F238E27FC236}">
                    <a16:creationId xmlns:a16="http://schemas.microsoft.com/office/drawing/2014/main" id="{9675E17C-BAD2-BF98-A08C-62B4ED75B047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33" name="Technische Beschreibung" hidden="1">
                  <a:extLst>
                    <a:ext uri="{FF2B5EF4-FFF2-40B4-BE49-F238E27FC236}">
                      <a16:creationId xmlns:a16="http://schemas.microsoft.com/office/drawing/2014/main" id="{16130E36-A471-4591-B81F-170F5B9E4237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40A D02</a:t>
                  </a:r>
                </a:p>
              </p:txBody>
            </p:sp>
            <p:sp>
              <p:nvSpPr>
                <p:cNvPr id="1934" name="Technischer Wert">
                  <a:extLst>
                    <a:ext uri="{FF2B5EF4-FFF2-40B4-BE49-F238E27FC236}">
                      <a16:creationId xmlns:a16="http://schemas.microsoft.com/office/drawing/2014/main" id="{1BCC216B-DBC1-7372-E2D7-6276EE13632C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35" name="Technische Daten">
                  <a:extLst>
                    <a:ext uri="{FF2B5EF4-FFF2-40B4-BE49-F238E27FC236}">
                      <a16:creationId xmlns:a16="http://schemas.microsoft.com/office/drawing/2014/main" id="{A6FC61D0-1059-D61F-3F54-42C7DCD49F7F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40A</a:t>
                  </a:r>
                </a:p>
              </p:txBody>
            </p:sp>
            <p:sp>
              <p:nvSpPr>
                <p:cNvPr id="1936" name="Polzahl">
                  <a:extLst>
                    <a:ext uri="{FF2B5EF4-FFF2-40B4-BE49-F238E27FC236}">
                      <a16:creationId xmlns:a16="http://schemas.microsoft.com/office/drawing/2014/main" id="{ADFAF9F4-640F-113E-1748-9DF76B994046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37" name="Kennzeichen">
                  <a:extLst>
                    <a:ext uri="{FF2B5EF4-FFF2-40B4-BE49-F238E27FC236}">
                      <a16:creationId xmlns:a16="http://schemas.microsoft.com/office/drawing/2014/main" id="{85545E2F-9882-6523-15D4-F7EA5D9FDFB8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29" name="@eB_Symbol">
                <a:extLst>
                  <a:ext uri="{FF2B5EF4-FFF2-40B4-BE49-F238E27FC236}">
                    <a16:creationId xmlns:a16="http://schemas.microsoft.com/office/drawing/2014/main" id="{C2F067D6-5195-6732-D429-1228F5577027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30" name="Rechteck">
                  <a:extLst>
                    <a:ext uri="{FF2B5EF4-FFF2-40B4-BE49-F238E27FC236}">
                      <a16:creationId xmlns:a16="http://schemas.microsoft.com/office/drawing/2014/main" id="{8C856FFB-C977-DCCC-F777-57D7AA33CD19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31" name="Verbinder">
                  <a:extLst>
                    <a:ext uri="{FF2B5EF4-FFF2-40B4-BE49-F238E27FC236}">
                      <a16:creationId xmlns:a16="http://schemas.microsoft.com/office/drawing/2014/main" id="{143A4142-0142-98CC-971F-CE77755C5B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32" name="Rechteck">
                  <a:extLst>
                    <a:ext uri="{FF2B5EF4-FFF2-40B4-BE49-F238E27FC236}">
                      <a16:creationId xmlns:a16="http://schemas.microsoft.com/office/drawing/2014/main" id="{6CEB17E5-83EA-E809-9132-D02FFECE22A2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38" name="SI-3P-35-D02">
            <a:extLst>
              <a:ext uri="{FF2B5EF4-FFF2-40B4-BE49-F238E27FC236}">
                <a16:creationId xmlns:a16="http://schemas.microsoft.com/office/drawing/2014/main" id="{4AC3FF93-C964-C670-BDEF-C02DA741577D}"/>
              </a:ext>
            </a:extLst>
          </p:cNvPr>
          <p:cNvGrpSpPr/>
          <p:nvPr/>
        </p:nvGrpSpPr>
        <p:grpSpPr>
          <a:xfrm>
            <a:off x="-55872748" y="-7821983"/>
            <a:ext cx="1160020" cy="3846275"/>
            <a:chOff x="1328738" y="477"/>
            <a:chExt cx="1160020" cy="3846275"/>
          </a:xfrm>
        </p:grpSpPr>
        <p:cxnSp>
          <p:nvCxnSpPr>
            <p:cNvPr id="1939" name="Ursprung" hidden="1">
              <a:extLst>
                <a:ext uri="{FF2B5EF4-FFF2-40B4-BE49-F238E27FC236}">
                  <a16:creationId xmlns:a16="http://schemas.microsoft.com/office/drawing/2014/main" id="{BD3ACD1A-0409-73C6-69EC-A04282CE7754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0" name="Gerader Verbinder">
              <a:extLst>
                <a:ext uri="{FF2B5EF4-FFF2-40B4-BE49-F238E27FC236}">
                  <a16:creationId xmlns:a16="http://schemas.microsoft.com/office/drawing/2014/main" id="{EF8E7455-DEBB-3037-D9D3-131F55FD70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1" name="Gerader Verbinder">
              <a:extLst>
                <a:ext uri="{FF2B5EF4-FFF2-40B4-BE49-F238E27FC236}">
                  <a16:creationId xmlns:a16="http://schemas.microsoft.com/office/drawing/2014/main" id="{9A9F5579-AC2F-FEAB-B58B-83929B890191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2" name="Gerader Verbinder">
              <a:extLst>
                <a:ext uri="{FF2B5EF4-FFF2-40B4-BE49-F238E27FC236}">
                  <a16:creationId xmlns:a16="http://schemas.microsoft.com/office/drawing/2014/main" id="{E88AD2ED-35F4-8E11-5A11-026D3CE6AA7A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3" name="Klemme allgemein">
              <a:extLst>
                <a:ext uri="{FF2B5EF4-FFF2-40B4-BE49-F238E27FC236}">
                  <a16:creationId xmlns:a16="http://schemas.microsoft.com/office/drawing/2014/main" id="{B18B16F8-EF80-4338-ECB0-69DAADE5C7B2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44" name="Sicherung">
              <a:extLst>
                <a:ext uri="{FF2B5EF4-FFF2-40B4-BE49-F238E27FC236}">
                  <a16:creationId xmlns:a16="http://schemas.microsoft.com/office/drawing/2014/main" id="{3CBDC47B-B728-2488-CF42-84374AB18291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45" name="@eB_Beschriftung">
                <a:extLst>
                  <a:ext uri="{FF2B5EF4-FFF2-40B4-BE49-F238E27FC236}">
                    <a16:creationId xmlns:a16="http://schemas.microsoft.com/office/drawing/2014/main" id="{ADB8E90A-007C-9E21-E3EE-5887DDF706C9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50" name="Technische Beschreibung" hidden="1">
                  <a:extLst>
                    <a:ext uri="{FF2B5EF4-FFF2-40B4-BE49-F238E27FC236}">
                      <a16:creationId xmlns:a16="http://schemas.microsoft.com/office/drawing/2014/main" id="{39378A4D-C283-E979-EF5B-6DD388A11D38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35A D02</a:t>
                  </a:r>
                </a:p>
              </p:txBody>
            </p:sp>
            <p:sp>
              <p:nvSpPr>
                <p:cNvPr id="1951" name="Technischer Wert">
                  <a:extLst>
                    <a:ext uri="{FF2B5EF4-FFF2-40B4-BE49-F238E27FC236}">
                      <a16:creationId xmlns:a16="http://schemas.microsoft.com/office/drawing/2014/main" id="{0E8A0735-45D7-3364-0469-0926CA936F91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52" name="Technische Daten">
                  <a:extLst>
                    <a:ext uri="{FF2B5EF4-FFF2-40B4-BE49-F238E27FC236}">
                      <a16:creationId xmlns:a16="http://schemas.microsoft.com/office/drawing/2014/main" id="{5D7D324F-1231-A696-F5A8-B75DDCA079FF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35A</a:t>
                  </a:r>
                </a:p>
              </p:txBody>
            </p:sp>
            <p:sp>
              <p:nvSpPr>
                <p:cNvPr id="1953" name="Polzahl">
                  <a:extLst>
                    <a:ext uri="{FF2B5EF4-FFF2-40B4-BE49-F238E27FC236}">
                      <a16:creationId xmlns:a16="http://schemas.microsoft.com/office/drawing/2014/main" id="{5F2F7D35-6197-C6E2-7F4E-8D09D9EEDF85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54" name="Kennzeichen">
                  <a:extLst>
                    <a:ext uri="{FF2B5EF4-FFF2-40B4-BE49-F238E27FC236}">
                      <a16:creationId xmlns:a16="http://schemas.microsoft.com/office/drawing/2014/main" id="{66B3FF50-BE77-C3FF-3CCF-B75A793EB78F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46" name="@eB_Symbol">
                <a:extLst>
                  <a:ext uri="{FF2B5EF4-FFF2-40B4-BE49-F238E27FC236}">
                    <a16:creationId xmlns:a16="http://schemas.microsoft.com/office/drawing/2014/main" id="{77D0AFA6-2D32-8341-FB3F-7AF789D29F19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47" name="Rechteck">
                  <a:extLst>
                    <a:ext uri="{FF2B5EF4-FFF2-40B4-BE49-F238E27FC236}">
                      <a16:creationId xmlns:a16="http://schemas.microsoft.com/office/drawing/2014/main" id="{BD34D822-75A7-0B68-66AA-68AA07C7E786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48" name="Verbinder">
                  <a:extLst>
                    <a:ext uri="{FF2B5EF4-FFF2-40B4-BE49-F238E27FC236}">
                      <a16:creationId xmlns:a16="http://schemas.microsoft.com/office/drawing/2014/main" id="{C1877938-89C4-1AAF-37DD-AEC723E1F0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49" name="Rechteck">
                  <a:extLst>
                    <a:ext uri="{FF2B5EF4-FFF2-40B4-BE49-F238E27FC236}">
                      <a16:creationId xmlns:a16="http://schemas.microsoft.com/office/drawing/2014/main" id="{68FDA77B-0FE5-20D1-0A83-3008A2F2CF19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55" name="SI-3P-32-D02">
            <a:extLst>
              <a:ext uri="{FF2B5EF4-FFF2-40B4-BE49-F238E27FC236}">
                <a16:creationId xmlns:a16="http://schemas.microsoft.com/office/drawing/2014/main" id="{E2DD4460-43BA-F3F1-4D7B-6A7A2701EC19}"/>
              </a:ext>
            </a:extLst>
          </p:cNvPr>
          <p:cNvGrpSpPr/>
          <p:nvPr/>
        </p:nvGrpSpPr>
        <p:grpSpPr>
          <a:xfrm>
            <a:off x="-54717048" y="-7821983"/>
            <a:ext cx="1160020" cy="3846275"/>
            <a:chOff x="1328738" y="477"/>
            <a:chExt cx="1160020" cy="3846275"/>
          </a:xfrm>
        </p:grpSpPr>
        <p:cxnSp>
          <p:nvCxnSpPr>
            <p:cNvPr id="1956" name="Ursprung" hidden="1">
              <a:extLst>
                <a:ext uri="{FF2B5EF4-FFF2-40B4-BE49-F238E27FC236}">
                  <a16:creationId xmlns:a16="http://schemas.microsoft.com/office/drawing/2014/main" id="{2375F1EC-4122-8DF5-3765-FCEAF939962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7" name="Gerader Verbinder">
              <a:extLst>
                <a:ext uri="{FF2B5EF4-FFF2-40B4-BE49-F238E27FC236}">
                  <a16:creationId xmlns:a16="http://schemas.microsoft.com/office/drawing/2014/main" id="{A2747EA5-BAAC-E677-D297-CC8B719678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8" name="Gerader Verbinder">
              <a:extLst>
                <a:ext uri="{FF2B5EF4-FFF2-40B4-BE49-F238E27FC236}">
                  <a16:creationId xmlns:a16="http://schemas.microsoft.com/office/drawing/2014/main" id="{8AD9AE13-BFAF-D93C-332A-A873A6E51F86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9" name="Gerader Verbinder">
              <a:extLst>
                <a:ext uri="{FF2B5EF4-FFF2-40B4-BE49-F238E27FC236}">
                  <a16:creationId xmlns:a16="http://schemas.microsoft.com/office/drawing/2014/main" id="{A75009AA-73B2-CABD-91B0-4CB95D16F233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0" name="Klemme allgemein">
              <a:extLst>
                <a:ext uri="{FF2B5EF4-FFF2-40B4-BE49-F238E27FC236}">
                  <a16:creationId xmlns:a16="http://schemas.microsoft.com/office/drawing/2014/main" id="{50A3E060-CB8E-D6C9-ADBC-5F7CA1E5DB9E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61" name="Sicherung">
              <a:extLst>
                <a:ext uri="{FF2B5EF4-FFF2-40B4-BE49-F238E27FC236}">
                  <a16:creationId xmlns:a16="http://schemas.microsoft.com/office/drawing/2014/main" id="{7CE02BEB-9E3F-F474-FB4B-A1C92A84BFD5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62" name="@eB_Beschriftung">
                <a:extLst>
                  <a:ext uri="{FF2B5EF4-FFF2-40B4-BE49-F238E27FC236}">
                    <a16:creationId xmlns:a16="http://schemas.microsoft.com/office/drawing/2014/main" id="{B896F25C-5998-AF7C-6065-77B84ACB8C33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67" name="Technische Beschreibung" hidden="1">
                  <a:extLst>
                    <a:ext uri="{FF2B5EF4-FFF2-40B4-BE49-F238E27FC236}">
                      <a16:creationId xmlns:a16="http://schemas.microsoft.com/office/drawing/2014/main" id="{009A9208-14EC-F0EA-A808-C45CBDB84183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32A D02</a:t>
                  </a:r>
                </a:p>
              </p:txBody>
            </p:sp>
            <p:sp>
              <p:nvSpPr>
                <p:cNvPr id="1968" name="Technischer Wert">
                  <a:extLst>
                    <a:ext uri="{FF2B5EF4-FFF2-40B4-BE49-F238E27FC236}">
                      <a16:creationId xmlns:a16="http://schemas.microsoft.com/office/drawing/2014/main" id="{E34F9980-9CC7-A8A4-49CF-4F196FA9317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69" name="Technische Daten">
                  <a:extLst>
                    <a:ext uri="{FF2B5EF4-FFF2-40B4-BE49-F238E27FC236}">
                      <a16:creationId xmlns:a16="http://schemas.microsoft.com/office/drawing/2014/main" id="{277F75F3-1685-041D-F74E-1145EBE7B4CA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32A</a:t>
                  </a:r>
                </a:p>
              </p:txBody>
            </p:sp>
            <p:sp>
              <p:nvSpPr>
                <p:cNvPr id="1970" name="Polzahl">
                  <a:extLst>
                    <a:ext uri="{FF2B5EF4-FFF2-40B4-BE49-F238E27FC236}">
                      <a16:creationId xmlns:a16="http://schemas.microsoft.com/office/drawing/2014/main" id="{1C5F2A77-C298-AD73-7454-91757BB403AD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71" name="Kennzeichen">
                  <a:extLst>
                    <a:ext uri="{FF2B5EF4-FFF2-40B4-BE49-F238E27FC236}">
                      <a16:creationId xmlns:a16="http://schemas.microsoft.com/office/drawing/2014/main" id="{1A6E2779-E93C-65D3-93F2-4E8A035FC5E8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63" name="@eB_Symbol">
                <a:extLst>
                  <a:ext uri="{FF2B5EF4-FFF2-40B4-BE49-F238E27FC236}">
                    <a16:creationId xmlns:a16="http://schemas.microsoft.com/office/drawing/2014/main" id="{45A234B9-295E-C0F4-CAAA-5841D295FADD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64" name="Rechteck">
                  <a:extLst>
                    <a:ext uri="{FF2B5EF4-FFF2-40B4-BE49-F238E27FC236}">
                      <a16:creationId xmlns:a16="http://schemas.microsoft.com/office/drawing/2014/main" id="{C1920CD9-CE0A-2480-AA55-F59C7C8D71AD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65" name="Verbinder">
                  <a:extLst>
                    <a:ext uri="{FF2B5EF4-FFF2-40B4-BE49-F238E27FC236}">
                      <a16:creationId xmlns:a16="http://schemas.microsoft.com/office/drawing/2014/main" id="{FFD4F30A-9B2D-CF1E-6631-E1228D6A20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66" name="Rechteck">
                  <a:extLst>
                    <a:ext uri="{FF2B5EF4-FFF2-40B4-BE49-F238E27FC236}">
                      <a16:creationId xmlns:a16="http://schemas.microsoft.com/office/drawing/2014/main" id="{1C1024D1-6C0F-2F39-7BE0-800E4029BBF2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72" name="SI-3P-20-D02">
            <a:extLst>
              <a:ext uri="{FF2B5EF4-FFF2-40B4-BE49-F238E27FC236}">
                <a16:creationId xmlns:a16="http://schemas.microsoft.com/office/drawing/2014/main" id="{76373AF1-6AF6-2A7E-3A3C-8F7ADE0B8BA8}"/>
              </a:ext>
            </a:extLst>
          </p:cNvPr>
          <p:cNvGrpSpPr/>
          <p:nvPr/>
        </p:nvGrpSpPr>
        <p:grpSpPr>
          <a:xfrm>
            <a:off x="-53561348" y="-7821983"/>
            <a:ext cx="1160020" cy="3846275"/>
            <a:chOff x="1328738" y="477"/>
            <a:chExt cx="1160020" cy="3846275"/>
          </a:xfrm>
        </p:grpSpPr>
        <p:cxnSp>
          <p:nvCxnSpPr>
            <p:cNvPr id="1973" name="Ursprung" hidden="1">
              <a:extLst>
                <a:ext uri="{FF2B5EF4-FFF2-40B4-BE49-F238E27FC236}">
                  <a16:creationId xmlns:a16="http://schemas.microsoft.com/office/drawing/2014/main" id="{885BD421-DFF1-E366-8C62-A8EA52A89CCA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4" name="Gerader Verbinder">
              <a:extLst>
                <a:ext uri="{FF2B5EF4-FFF2-40B4-BE49-F238E27FC236}">
                  <a16:creationId xmlns:a16="http://schemas.microsoft.com/office/drawing/2014/main" id="{1EE43AF8-9467-5F59-AD61-FA5C56A8FC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5" name="Gerader Verbinder">
              <a:extLst>
                <a:ext uri="{FF2B5EF4-FFF2-40B4-BE49-F238E27FC236}">
                  <a16:creationId xmlns:a16="http://schemas.microsoft.com/office/drawing/2014/main" id="{8EB8C46E-6824-BB84-DE1F-868AB81EC7BB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6" name="Gerader Verbinder">
              <a:extLst>
                <a:ext uri="{FF2B5EF4-FFF2-40B4-BE49-F238E27FC236}">
                  <a16:creationId xmlns:a16="http://schemas.microsoft.com/office/drawing/2014/main" id="{50112310-8534-FB41-E823-C69FCDB8FA66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77" name="Klemme allgemein">
              <a:extLst>
                <a:ext uri="{FF2B5EF4-FFF2-40B4-BE49-F238E27FC236}">
                  <a16:creationId xmlns:a16="http://schemas.microsoft.com/office/drawing/2014/main" id="{068E0CBC-5973-419B-8326-EB034A32B83A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78" name="Sicherung">
              <a:extLst>
                <a:ext uri="{FF2B5EF4-FFF2-40B4-BE49-F238E27FC236}">
                  <a16:creationId xmlns:a16="http://schemas.microsoft.com/office/drawing/2014/main" id="{84AB992B-D218-16FB-A856-CEA7CDBE3C6C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79" name="@eB_Beschriftung">
                <a:extLst>
                  <a:ext uri="{FF2B5EF4-FFF2-40B4-BE49-F238E27FC236}">
                    <a16:creationId xmlns:a16="http://schemas.microsoft.com/office/drawing/2014/main" id="{30436E09-A386-5E17-F917-C3ECDC57768F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84" name="Technische Beschreibung" hidden="1">
                  <a:extLst>
                    <a:ext uri="{FF2B5EF4-FFF2-40B4-BE49-F238E27FC236}">
                      <a16:creationId xmlns:a16="http://schemas.microsoft.com/office/drawing/2014/main" id="{25C552C7-09CD-7521-64AF-232267D12B0E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20A D02</a:t>
                  </a:r>
                </a:p>
              </p:txBody>
            </p:sp>
            <p:sp>
              <p:nvSpPr>
                <p:cNvPr id="1985" name="Technischer Wert">
                  <a:extLst>
                    <a:ext uri="{FF2B5EF4-FFF2-40B4-BE49-F238E27FC236}">
                      <a16:creationId xmlns:a16="http://schemas.microsoft.com/office/drawing/2014/main" id="{E048531E-4674-4C70-EAF1-BF3AF0851EA5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86" name="Technische Daten">
                  <a:extLst>
                    <a:ext uri="{FF2B5EF4-FFF2-40B4-BE49-F238E27FC236}">
                      <a16:creationId xmlns:a16="http://schemas.microsoft.com/office/drawing/2014/main" id="{D93982BB-5BC9-C9A2-D194-2EBC30CF2FA6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20A</a:t>
                  </a:r>
                </a:p>
              </p:txBody>
            </p:sp>
            <p:sp>
              <p:nvSpPr>
                <p:cNvPr id="1987" name="Polzahl">
                  <a:extLst>
                    <a:ext uri="{FF2B5EF4-FFF2-40B4-BE49-F238E27FC236}">
                      <a16:creationId xmlns:a16="http://schemas.microsoft.com/office/drawing/2014/main" id="{F8746137-FCFD-F8F3-FB27-A878D210EDAB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988" name="Kennzeichen">
                  <a:extLst>
                    <a:ext uri="{FF2B5EF4-FFF2-40B4-BE49-F238E27FC236}">
                      <a16:creationId xmlns:a16="http://schemas.microsoft.com/office/drawing/2014/main" id="{368D4054-F92B-3711-DD61-EFF557E56D84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80" name="@eB_Symbol">
                <a:extLst>
                  <a:ext uri="{FF2B5EF4-FFF2-40B4-BE49-F238E27FC236}">
                    <a16:creationId xmlns:a16="http://schemas.microsoft.com/office/drawing/2014/main" id="{2A3FC26C-9C54-8630-7710-390B57268F63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81" name="Rechteck">
                  <a:extLst>
                    <a:ext uri="{FF2B5EF4-FFF2-40B4-BE49-F238E27FC236}">
                      <a16:creationId xmlns:a16="http://schemas.microsoft.com/office/drawing/2014/main" id="{91619B0A-D886-A1ED-9D98-E8530C9BF14C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82" name="Verbinder">
                  <a:extLst>
                    <a:ext uri="{FF2B5EF4-FFF2-40B4-BE49-F238E27FC236}">
                      <a16:creationId xmlns:a16="http://schemas.microsoft.com/office/drawing/2014/main" id="{44EC1CC4-21E1-8D0A-4DC0-485B080763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83" name="Rechteck">
                  <a:extLst>
                    <a:ext uri="{FF2B5EF4-FFF2-40B4-BE49-F238E27FC236}">
                      <a16:creationId xmlns:a16="http://schemas.microsoft.com/office/drawing/2014/main" id="{9842B260-F38C-A39A-B770-8015D14A81AA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994" name="RCD-2P-25-30">
            <a:extLst>
              <a:ext uri="{FF2B5EF4-FFF2-40B4-BE49-F238E27FC236}">
                <a16:creationId xmlns:a16="http://schemas.microsoft.com/office/drawing/2014/main" id="{37010BDA-52AD-35B1-199C-B1151CE96865}"/>
              </a:ext>
            </a:extLst>
          </p:cNvPr>
          <p:cNvGrpSpPr/>
          <p:nvPr/>
        </p:nvGrpSpPr>
        <p:grpSpPr>
          <a:xfrm>
            <a:off x="-57303633" y="313032"/>
            <a:ext cx="1168400" cy="2480786"/>
            <a:chOff x="1320800" y="477"/>
            <a:chExt cx="1168400" cy="2480786"/>
          </a:xfrm>
        </p:grpSpPr>
        <p:cxnSp>
          <p:nvCxnSpPr>
            <p:cNvPr id="1995" name="Ursprung" hidden="1">
              <a:extLst>
                <a:ext uri="{FF2B5EF4-FFF2-40B4-BE49-F238E27FC236}">
                  <a16:creationId xmlns:a16="http://schemas.microsoft.com/office/drawing/2014/main" id="{CD5E05E2-F5D7-5FE7-6F67-6CA6AD290404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6" name="Gerader Verbinder">
              <a:extLst>
                <a:ext uri="{FF2B5EF4-FFF2-40B4-BE49-F238E27FC236}">
                  <a16:creationId xmlns:a16="http://schemas.microsoft.com/office/drawing/2014/main" id="{7C271041-DA0D-A863-DEA5-179EECCE0D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4332"/>
              <a:ext cx="0" cy="6094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7" name="Gerader Verbinder">
              <a:extLst>
                <a:ext uri="{FF2B5EF4-FFF2-40B4-BE49-F238E27FC236}">
                  <a16:creationId xmlns:a16="http://schemas.microsoft.com/office/drawing/2014/main" id="{E4075C64-3781-8004-5D2B-49242789191F}"/>
                </a:ext>
              </a:extLst>
            </p:cNvPr>
            <p:cNvCxnSpPr>
              <a:cxnSpLocks/>
            </p:cNvCxnSpPr>
            <p:nvPr/>
          </p:nvCxnSpPr>
          <p:spPr>
            <a:xfrm>
              <a:off x="1320800" y="394332"/>
              <a:ext cx="561023" cy="143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8" name="Gerader Verbinder">
              <a:extLst>
                <a:ext uri="{FF2B5EF4-FFF2-40B4-BE49-F238E27FC236}">
                  <a16:creationId xmlns:a16="http://schemas.microsoft.com/office/drawing/2014/main" id="{B3CBE9E3-FFDE-AC94-5B74-44BA3F1C69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1823" y="1708712"/>
              <a:ext cx="793" cy="77255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9" name="Gerader Verbinder">
              <a:extLst>
                <a:ext uri="{FF2B5EF4-FFF2-40B4-BE49-F238E27FC236}">
                  <a16:creationId xmlns:a16="http://schemas.microsoft.com/office/drawing/2014/main" id="{F2B73AA1-DD1A-08AB-8885-BB28600C5BA2}"/>
                </a:ext>
              </a:extLst>
            </p:cNvPr>
            <p:cNvCxnSpPr>
              <a:cxnSpLocks/>
            </p:cNvCxnSpPr>
            <p:nvPr/>
          </p:nvCxnSpPr>
          <p:spPr>
            <a:xfrm>
              <a:off x="2239486" y="395765"/>
              <a:ext cx="24971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0" name="Gerader Verbinder">
              <a:extLst>
                <a:ext uri="{FF2B5EF4-FFF2-40B4-BE49-F238E27FC236}">
                  <a16:creationId xmlns:a16="http://schemas.microsoft.com/office/drawing/2014/main" id="{D1D17054-3C1E-EE8F-2DCF-EF82904DF10E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3" y="2481263"/>
              <a:ext cx="357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1" name="Gerader Verbinder">
              <a:extLst>
                <a:ext uri="{FF2B5EF4-FFF2-40B4-BE49-F238E27FC236}">
                  <a16:creationId xmlns:a16="http://schemas.microsoft.com/office/drawing/2014/main" id="{FC4BFAD0-FAF4-CCE3-2188-0652CA0E99B4}"/>
                </a:ext>
              </a:extLst>
            </p:cNvPr>
            <p:cNvCxnSpPr/>
            <p:nvPr/>
          </p:nvCxnSpPr>
          <p:spPr>
            <a:xfrm flipV="1">
              <a:off x="2239486" y="394332"/>
              <a:ext cx="0" cy="208693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02" name="RCD">
              <a:extLst>
                <a:ext uri="{FF2B5EF4-FFF2-40B4-BE49-F238E27FC236}">
                  <a16:creationId xmlns:a16="http://schemas.microsoft.com/office/drawing/2014/main" id="{F0ED2FA7-E4B9-3207-1851-9B919314A2E6}"/>
                </a:ext>
              </a:extLst>
            </p:cNvPr>
            <p:cNvGrpSpPr/>
            <p:nvPr/>
          </p:nvGrpSpPr>
          <p:grpSpPr>
            <a:xfrm>
              <a:off x="1404758" y="1001386"/>
              <a:ext cx="479987" cy="961719"/>
              <a:chOff x="3766975" y="827088"/>
              <a:chExt cx="479987" cy="961719"/>
            </a:xfrm>
          </p:grpSpPr>
          <p:grpSp>
            <p:nvGrpSpPr>
              <p:cNvPr id="2003" name="@eB_Symbol">
                <a:extLst>
                  <a:ext uri="{FF2B5EF4-FFF2-40B4-BE49-F238E27FC236}">
                    <a16:creationId xmlns:a16="http://schemas.microsoft.com/office/drawing/2014/main" id="{BA5B6903-5512-F4CF-0693-1DCC5B163F88}"/>
                  </a:ext>
                </a:extLst>
              </p:cNvPr>
              <p:cNvGrpSpPr/>
              <p:nvPr/>
            </p:nvGrpSpPr>
            <p:grpSpPr>
              <a:xfrm>
                <a:off x="3954652" y="827088"/>
                <a:ext cx="292310" cy="715400"/>
                <a:chOff x="3954652" y="827088"/>
                <a:chExt cx="292310" cy="715400"/>
              </a:xfrm>
            </p:grpSpPr>
            <p:cxnSp>
              <p:nvCxnSpPr>
                <p:cNvPr id="2010" name="Verbinder">
                  <a:extLst>
                    <a:ext uri="{FF2B5EF4-FFF2-40B4-BE49-F238E27FC236}">
                      <a16:creationId xmlns:a16="http://schemas.microsoft.com/office/drawing/2014/main" id="{ABFD3CFE-1ADC-D280-C3C5-16A39A84CD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073251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Verbinder">
                  <a:extLst>
                    <a:ext uri="{FF2B5EF4-FFF2-40B4-BE49-F238E27FC236}">
                      <a16:creationId xmlns:a16="http://schemas.microsoft.com/office/drawing/2014/main" id="{35E4EAA3-8098-8901-174E-996CA46D6E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Verbinder">
                  <a:extLst>
                    <a:ext uri="{FF2B5EF4-FFF2-40B4-BE49-F238E27FC236}">
                      <a16:creationId xmlns:a16="http://schemas.microsoft.com/office/drawing/2014/main" id="{84FB2FB9-C482-6028-8E8B-39DA14043C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Gerader Verbinder 2012">
                  <a:extLst>
                    <a:ext uri="{FF2B5EF4-FFF2-40B4-BE49-F238E27FC236}">
                      <a16:creationId xmlns:a16="http://schemas.microsoft.com/office/drawing/2014/main" id="{1F851936-6F36-070E-DF7A-AA78176D5C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954652" y="115818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Gerader Verbinder 2013">
                  <a:extLst>
                    <a:ext uri="{FF2B5EF4-FFF2-40B4-BE49-F238E27FC236}">
                      <a16:creationId xmlns:a16="http://schemas.microsoft.com/office/drawing/2014/main" id="{BDD296B7-CD83-7C02-8BE6-A11016B237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981850" y="118437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15" name="Dreieck">
                  <a:extLst>
                    <a:ext uri="{FF2B5EF4-FFF2-40B4-BE49-F238E27FC236}">
                      <a16:creationId xmlns:a16="http://schemas.microsoft.com/office/drawing/2014/main" id="{09143855-CD7E-2502-9080-D345E30380EB}"/>
                    </a:ext>
                  </a:extLst>
                </p:cNvPr>
                <p:cNvSpPr/>
                <p:nvPr/>
              </p:nvSpPr>
              <p:spPr>
                <a:xfrm rot="15053631">
                  <a:off x="4023563" y="117016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004" name="@eB_Beschriftung">
                <a:extLst>
                  <a:ext uri="{FF2B5EF4-FFF2-40B4-BE49-F238E27FC236}">
                    <a16:creationId xmlns:a16="http://schemas.microsoft.com/office/drawing/2014/main" id="{7983578C-3DC1-B972-8E8D-BA722D06CA3A}"/>
                  </a:ext>
                </a:extLst>
              </p:cNvPr>
              <p:cNvGrpSpPr/>
              <p:nvPr/>
            </p:nvGrpSpPr>
            <p:grpSpPr>
              <a:xfrm>
                <a:off x="3766975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2005" name="Technische Beschreibung" hidden="1">
                  <a:extLst>
                    <a:ext uri="{FF2B5EF4-FFF2-40B4-BE49-F238E27FC236}">
                      <a16:creationId xmlns:a16="http://schemas.microsoft.com/office/drawing/2014/main" id="{9F9D5CEB-120D-5AE8-3E3B-7FD14E0F36A8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RCD 2P 25A 30mA</a:t>
                  </a:r>
                </a:p>
              </p:txBody>
            </p:sp>
            <p:sp>
              <p:nvSpPr>
                <p:cNvPr id="2006" name="Technischer Wert">
                  <a:extLst>
                    <a:ext uri="{FF2B5EF4-FFF2-40B4-BE49-F238E27FC236}">
                      <a16:creationId xmlns:a16="http://schemas.microsoft.com/office/drawing/2014/main" id="{376BC5FA-29BF-12ED-F7A9-478593F95AB6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2007" name="Technische Daten">
                  <a:extLst>
                    <a:ext uri="{FF2B5EF4-FFF2-40B4-BE49-F238E27FC236}">
                      <a16:creationId xmlns:a16="http://schemas.microsoft.com/office/drawing/2014/main" id="{33E14D83-4773-426C-2E3B-525DF6E88BFF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25A</a:t>
                  </a:r>
                </a:p>
              </p:txBody>
            </p:sp>
            <p:sp>
              <p:nvSpPr>
                <p:cNvPr id="2008" name="Polzahl">
                  <a:extLst>
                    <a:ext uri="{FF2B5EF4-FFF2-40B4-BE49-F238E27FC236}">
                      <a16:creationId xmlns:a16="http://schemas.microsoft.com/office/drawing/2014/main" id="{930D8618-7F26-5FAD-9E2B-24C2F65F836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2P</a:t>
                  </a:r>
                </a:p>
              </p:txBody>
            </p:sp>
            <p:sp>
              <p:nvSpPr>
                <p:cNvPr id="2009" name="Kennzeichen">
                  <a:extLst>
                    <a:ext uri="{FF2B5EF4-FFF2-40B4-BE49-F238E27FC236}">
                      <a16:creationId xmlns:a16="http://schemas.microsoft.com/office/drawing/2014/main" id="{07BF50BF-9F5B-582A-4C29-3C468B919425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016" name="RCD-4P-40-30">
            <a:extLst>
              <a:ext uri="{FF2B5EF4-FFF2-40B4-BE49-F238E27FC236}">
                <a16:creationId xmlns:a16="http://schemas.microsoft.com/office/drawing/2014/main" id="{09257FED-73AF-4D57-B2F4-EF30F7F7E14E}"/>
              </a:ext>
            </a:extLst>
          </p:cNvPr>
          <p:cNvGrpSpPr/>
          <p:nvPr/>
        </p:nvGrpSpPr>
        <p:grpSpPr>
          <a:xfrm>
            <a:off x="-56147138" y="313032"/>
            <a:ext cx="1168400" cy="2480786"/>
            <a:chOff x="1320800" y="477"/>
            <a:chExt cx="1168400" cy="2480786"/>
          </a:xfrm>
        </p:grpSpPr>
        <p:cxnSp>
          <p:nvCxnSpPr>
            <p:cNvPr id="2017" name="Ursprung" hidden="1">
              <a:extLst>
                <a:ext uri="{FF2B5EF4-FFF2-40B4-BE49-F238E27FC236}">
                  <a16:creationId xmlns:a16="http://schemas.microsoft.com/office/drawing/2014/main" id="{87AFDFD1-93CC-4D2A-86D3-FDA260C4238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8" name="Gerader Verbinder">
              <a:extLst>
                <a:ext uri="{FF2B5EF4-FFF2-40B4-BE49-F238E27FC236}">
                  <a16:creationId xmlns:a16="http://schemas.microsoft.com/office/drawing/2014/main" id="{8404235C-A71F-0E68-3F3F-9A1F602BB0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4332"/>
              <a:ext cx="0" cy="6094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9" name="Gerader Verbinder">
              <a:extLst>
                <a:ext uri="{FF2B5EF4-FFF2-40B4-BE49-F238E27FC236}">
                  <a16:creationId xmlns:a16="http://schemas.microsoft.com/office/drawing/2014/main" id="{54A572B9-BC47-5278-E2C3-ABEE22848785}"/>
                </a:ext>
              </a:extLst>
            </p:cNvPr>
            <p:cNvCxnSpPr>
              <a:cxnSpLocks/>
            </p:cNvCxnSpPr>
            <p:nvPr/>
          </p:nvCxnSpPr>
          <p:spPr>
            <a:xfrm>
              <a:off x="1320800" y="394332"/>
              <a:ext cx="561023" cy="143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0" name="Gerader Verbinder">
              <a:extLst>
                <a:ext uri="{FF2B5EF4-FFF2-40B4-BE49-F238E27FC236}">
                  <a16:creationId xmlns:a16="http://schemas.microsoft.com/office/drawing/2014/main" id="{9CF80FDE-832D-A2B5-69FC-FB9F503186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1823" y="1708712"/>
              <a:ext cx="793" cy="77255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1" name="Gerader Verbinder">
              <a:extLst>
                <a:ext uri="{FF2B5EF4-FFF2-40B4-BE49-F238E27FC236}">
                  <a16:creationId xmlns:a16="http://schemas.microsoft.com/office/drawing/2014/main" id="{17A9693A-B449-D931-E13F-69C9C083E7F6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3" y="2481263"/>
              <a:ext cx="357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2" name="Gerader Verbinder">
              <a:extLst>
                <a:ext uri="{FF2B5EF4-FFF2-40B4-BE49-F238E27FC236}">
                  <a16:creationId xmlns:a16="http://schemas.microsoft.com/office/drawing/2014/main" id="{CDF358FD-0B72-B4E9-BDF2-284F7F2CF9B1}"/>
                </a:ext>
              </a:extLst>
            </p:cNvPr>
            <p:cNvCxnSpPr>
              <a:cxnSpLocks/>
            </p:cNvCxnSpPr>
            <p:nvPr/>
          </p:nvCxnSpPr>
          <p:spPr>
            <a:xfrm>
              <a:off x="2239486" y="395765"/>
              <a:ext cx="24971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3" name="Gerader Verbinder">
              <a:extLst>
                <a:ext uri="{FF2B5EF4-FFF2-40B4-BE49-F238E27FC236}">
                  <a16:creationId xmlns:a16="http://schemas.microsoft.com/office/drawing/2014/main" id="{A0B272CC-5072-510D-693B-DB5C2532A9B9}"/>
                </a:ext>
              </a:extLst>
            </p:cNvPr>
            <p:cNvCxnSpPr/>
            <p:nvPr/>
          </p:nvCxnSpPr>
          <p:spPr>
            <a:xfrm flipV="1">
              <a:off x="2239486" y="394332"/>
              <a:ext cx="0" cy="208693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4" name="RCD">
              <a:extLst>
                <a:ext uri="{FF2B5EF4-FFF2-40B4-BE49-F238E27FC236}">
                  <a16:creationId xmlns:a16="http://schemas.microsoft.com/office/drawing/2014/main" id="{D0EB60FF-88F6-3212-99AD-AC19F50E5056}"/>
                </a:ext>
              </a:extLst>
            </p:cNvPr>
            <p:cNvGrpSpPr/>
            <p:nvPr/>
          </p:nvGrpSpPr>
          <p:grpSpPr>
            <a:xfrm>
              <a:off x="1404758" y="1001386"/>
              <a:ext cx="479987" cy="961719"/>
              <a:chOff x="3766975" y="827088"/>
              <a:chExt cx="479987" cy="961719"/>
            </a:xfrm>
          </p:grpSpPr>
          <p:grpSp>
            <p:nvGrpSpPr>
              <p:cNvPr id="2025" name="@eB_Symbol">
                <a:extLst>
                  <a:ext uri="{FF2B5EF4-FFF2-40B4-BE49-F238E27FC236}">
                    <a16:creationId xmlns:a16="http://schemas.microsoft.com/office/drawing/2014/main" id="{0AD21A9B-C069-EBF6-F99A-6ED10A9933F5}"/>
                  </a:ext>
                </a:extLst>
              </p:cNvPr>
              <p:cNvGrpSpPr/>
              <p:nvPr/>
            </p:nvGrpSpPr>
            <p:grpSpPr>
              <a:xfrm>
                <a:off x="3954652" y="827088"/>
                <a:ext cx="292310" cy="715400"/>
                <a:chOff x="3954652" y="827088"/>
                <a:chExt cx="292310" cy="715400"/>
              </a:xfrm>
            </p:grpSpPr>
            <p:cxnSp>
              <p:nvCxnSpPr>
                <p:cNvPr id="2032" name="Verbinder">
                  <a:extLst>
                    <a:ext uri="{FF2B5EF4-FFF2-40B4-BE49-F238E27FC236}">
                      <a16:creationId xmlns:a16="http://schemas.microsoft.com/office/drawing/2014/main" id="{2C3F2A25-49CC-DDB5-1C24-80C94D2A6A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073251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Verbinder">
                  <a:extLst>
                    <a:ext uri="{FF2B5EF4-FFF2-40B4-BE49-F238E27FC236}">
                      <a16:creationId xmlns:a16="http://schemas.microsoft.com/office/drawing/2014/main" id="{D670B0A5-317A-B9BF-F25A-5A63EC904D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Verbinder">
                  <a:extLst>
                    <a:ext uri="{FF2B5EF4-FFF2-40B4-BE49-F238E27FC236}">
                      <a16:creationId xmlns:a16="http://schemas.microsoft.com/office/drawing/2014/main" id="{01EC32C0-EC20-C830-B930-8233455A35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Gerader Verbinder 2034">
                  <a:extLst>
                    <a:ext uri="{FF2B5EF4-FFF2-40B4-BE49-F238E27FC236}">
                      <a16:creationId xmlns:a16="http://schemas.microsoft.com/office/drawing/2014/main" id="{1DA9CD10-B5D8-8017-D314-6B28494963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954652" y="115818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Gerader Verbinder 2035">
                  <a:extLst>
                    <a:ext uri="{FF2B5EF4-FFF2-40B4-BE49-F238E27FC236}">
                      <a16:creationId xmlns:a16="http://schemas.microsoft.com/office/drawing/2014/main" id="{2EA40555-3CDF-8A0A-6E17-F71C13DE56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981850" y="118437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37" name="Dreieck">
                  <a:extLst>
                    <a:ext uri="{FF2B5EF4-FFF2-40B4-BE49-F238E27FC236}">
                      <a16:creationId xmlns:a16="http://schemas.microsoft.com/office/drawing/2014/main" id="{F7A3F003-D116-B363-8DD2-EA9CF6951CCE}"/>
                    </a:ext>
                  </a:extLst>
                </p:cNvPr>
                <p:cNvSpPr/>
                <p:nvPr/>
              </p:nvSpPr>
              <p:spPr>
                <a:xfrm rot="15053631">
                  <a:off x="4023563" y="117016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026" name="@eB_Beschriftung">
                <a:extLst>
                  <a:ext uri="{FF2B5EF4-FFF2-40B4-BE49-F238E27FC236}">
                    <a16:creationId xmlns:a16="http://schemas.microsoft.com/office/drawing/2014/main" id="{D3AF834B-DBD3-B9F6-8239-12EA5797B559}"/>
                  </a:ext>
                </a:extLst>
              </p:cNvPr>
              <p:cNvGrpSpPr/>
              <p:nvPr/>
            </p:nvGrpSpPr>
            <p:grpSpPr>
              <a:xfrm>
                <a:off x="3766975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2027" name="Technische Beschreibung" hidden="1">
                  <a:extLst>
                    <a:ext uri="{FF2B5EF4-FFF2-40B4-BE49-F238E27FC236}">
                      <a16:creationId xmlns:a16="http://schemas.microsoft.com/office/drawing/2014/main" id="{25E140C3-918F-9893-A2A2-86184E994DC5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RCD 4P 40A 30mA</a:t>
                  </a:r>
                </a:p>
              </p:txBody>
            </p:sp>
            <p:sp>
              <p:nvSpPr>
                <p:cNvPr id="2028" name="Technischer Wert">
                  <a:extLst>
                    <a:ext uri="{FF2B5EF4-FFF2-40B4-BE49-F238E27FC236}">
                      <a16:creationId xmlns:a16="http://schemas.microsoft.com/office/drawing/2014/main" id="{9C31F63A-2E71-7BBC-2498-44C2998286E8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2029" name="Technische Daten">
                  <a:extLst>
                    <a:ext uri="{FF2B5EF4-FFF2-40B4-BE49-F238E27FC236}">
                      <a16:creationId xmlns:a16="http://schemas.microsoft.com/office/drawing/2014/main" id="{AE3842B9-1384-870D-35B4-F5EFE7AEE5BD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40A</a:t>
                  </a:r>
                </a:p>
              </p:txBody>
            </p:sp>
            <p:sp>
              <p:nvSpPr>
                <p:cNvPr id="2030" name="Polzahl">
                  <a:extLst>
                    <a:ext uri="{FF2B5EF4-FFF2-40B4-BE49-F238E27FC236}">
                      <a16:creationId xmlns:a16="http://schemas.microsoft.com/office/drawing/2014/main" id="{CD9B3246-EFD6-786B-8021-E01452C3CB6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2031" name="Kennzeichen">
                  <a:extLst>
                    <a:ext uri="{FF2B5EF4-FFF2-40B4-BE49-F238E27FC236}">
                      <a16:creationId xmlns:a16="http://schemas.microsoft.com/office/drawing/2014/main" id="{1C5C82D9-911C-06F0-D171-0C451CFA8965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038" name="SL">
            <a:extLst>
              <a:ext uri="{FF2B5EF4-FFF2-40B4-BE49-F238E27FC236}">
                <a16:creationId xmlns:a16="http://schemas.microsoft.com/office/drawing/2014/main" id="{C6A10743-CE8A-3CD9-8A17-9BB8162D8568}"/>
              </a:ext>
            </a:extLst>
          </p:cNvPr>
          <p:cNvGrpSpPr/>
          <p:nvPr/>
        </p:nvGrpSpPr>
        <p:grpSpPr>
          <a:xfrm>
            <a:off x="-57595360" y="8131453"/>
            <a:ext cx="1160020" cy="3846275"/>
            <a:chOff x="1328738" y="477"/>
            <a:chExt cx="1160020" cy="3846275"/>
          </a:xfrm>
        </p:grpSpPr>
        <p:cxnSp>
          <p:nvCxnSpPr>
            <p:cNvPr id="2039" name="Ursprung" hidden="1">
              <a:extLst>
                <a:ext uri="{FF2B5EF4-FFF2-40B4-BE49-F238E27FC236}">
                  <a16:creationId xmlns:a16="http://schemas.microsoft.com/office/drawing/2014/main" id="{3DB4D2D3-2D7D-9AC7-AD38-B00D8BEE4EAF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0" name="Gerader Verbinder">
              <a:extLst>
                <a:ext uri="{FF2B5EF4-FFF2-40B4-BE49-F238E27FC236}">
                  <a16:creationId xmlns:a16="http://schemas.microsoft.com/office/drawing/2014/main" id="{BA2DF930-2A72-8E1B-74A1-CC633C0B67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1" name="Gerader Verbinder">
              <a:extLst>
                <a:ext uri="{FF2B5EF4-FFF2-40B4-BE49-F238E27FC236}">
                  <a16:creationId xmlns:a16="http://schemas.microsoft.com/office/drawing/2014/main" id="{2DF52CC3-4C49-195F-EA0B-126E714B9F03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2" name="Gerader Verbinder">
              <a:extLst>
                <a:ext uri="{FF2B5EF4-FFF2-40B4-BE49-F238E27FC236}">
                  <a16:creationId xmlns:a16="http://schemas.microsoft.com/office/drawing/2014/main" id="{B5CBAED3-3EB1-E06F-7794-A45CC8186AB2}"/>
                </a:ext>
              </a:extLst>
            </p:cNvPr>
            <p:cNvCxnSpPr>
              <a:cxnSpLocks/>
            </p:cNvCxnSpPr>
            <p:nvPr/>
          </p:nvCxnSpPr>
          <p:spPr>
            <a:xfrm>
              <a:off x="1883095" y="1719177"/>
              <a:ext cx="0" cy="205288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43" name="Klemme allgemein">
              <a:extLst>
                <a:ext uri="{FF2B5EF4-FFF2-40B4-BE49-F238E27FC236}">
                  <a16:creationId xmlns:a16="http://schemas.microsoft.com/office/drawing/2014/main" id="{D78195D3-703C-A52E-051F-EA7FA1C472DF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044" name="Schließer">
              <a:extLst>
                <a:ext uri="{FF2B5EF4-FFF2-40B4-BE49-F238E27FC236}">
                  <a16:creationId xmlns:a16="http://schemas.microsoft.com/office/drawing/2014/main" id="{681DAEC5-47F0-0FDC-FE5A-400B5205C1EB}"/>
                </a:ext>
              </a:extLst>
            </p:cNvPr>
            <p:cNvGrpSpPr/>
            <p:nvPr/>
          </p:nvGrpSpPr>
          <p:grpSpPr>
            <a:xfrm>
              <a:off x="1404217" y="1003777"/>
              <a:ext cx="479987" cy="961719"/>
              <a:chOff x="7195032" y="827088"/>
              <a:chExt cx="479987" cy="961719"/>
            </a:xfrm>
          </p:grpSpPr>
          <p:grpSp>
            <p:nvGrpSpPr>
              <p:cNvPr id="2045" name="@eB_Symbol">
                <a:extLst>
                  <a:ext uri="{FF2B5EF4-FFF2-40B4-BE49-F238E27FC236}">
                    <a16:creationId xmlns:a16="http://schemas.microsoft.com/office/drawing/2014/main" id="{8ED9EA7F-30AB-9464-3361-6A93CAE35D79}"/>
                  </a:ext>
                </a:extLst>
              </p:cNvPr>
              <p:cNvGrpSpPr/>
              <p:nvPr/>
            </p:nvGrpSpPr>
            <p:grpSpPr>
              <a:xfrm>
                <a:off x="7501308" y="827088"/>
                <a:ext cx="173711" cy="715400"/>
                <a:chOff x="7501308" y="827088"/>
                <a:chExt cx="173711" cy="715400"/>
              </a:xfrm>
            </p:grpSpPr>
            <p:cxnSp>
              <p:nvCxnSpPr>
                <p:cNvPr id="2052" name="Verbinder">
                  <a:extLst>
                    <a:ext uri="{FF2B5EF4-FFF2-40B4-BE49-F238E27FC236}">
                      <a16:creationId xmlns:a16="http://schemas.microsoft.com/office/drawing/2014/main" id="{24105010-3BC8-B36B-FA21-FAE29812D1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501308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Verbinder">
                  <a:extLst>
                    <a:ext uri="{FF2B5EF4-FFF2-40B4-BE49-F238E27FC236}">
                      <a16:creationId xmlns:a16="http://schemas.microsoft.com/office/drawing/2014/main" id="{9CD8167C-BAD4-A60A-AE2C-AC262F4D39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74226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Verbinder">
                  <a:extLst>
                    <a:ext uri="{FF2B5EF4-FFF2-40B4-BE49-F238E27FC236}">
                      <a16:creationId xmlns:a16="http://schemas.microsoft.com/office/drawing/2014/main" id="{CA9FEB99-EA61-C05B-0019-435E360DD0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74226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6" name="@eB_Beschriftung">
                <a:extLst>
                  <a:ext uri="{FF2B5EF4-FFF2-40B4-BE49-F238E27FC236}">
                    <a16:creationId xmlns:a16="http://schemas.microsoft.com/office/drawing/2014/main" id="{5F4A7850-C0CA-BF54-98E3-AC0C19764F60}"/>
                  </a:ext>
                </a:extLst>
              </p:cNvPr>
              <p:cNvGrpSpPr/>
              <p:nvPr/>
            </p:nvGrpSpPr>
            <p:grpSpPr>
              <a:xfrm>
                <a:off x="7195032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2047" name="Technische Beschreibung" hidden="1">
                  <a:extLst>
                    <a:ext uri="{FF2B5EF4-FFF2-40B4-BE49-F238E27FC236}">
                      <a16:creationId xmlns:a16="http://schemas.microsoft.com/office/drawing/2014/main" id="{A21394F6-E311-F71E-CB56-21C3BCA618FC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Schließer </a:t>
                  </a:r>
                </a:p>
              </p:txBody>
            </p:sp>
            <p:sp>
              <p:nvSpPr>
                <p:cNvPr id="2048" name="Technischer Wert" hidden="1">
                  <a:extLst>
                    <a:ext uri="{FF2B5EF4-FFF2-40B4-BE49-F238E27FC236}">
                      <a16:creationId xmlns:a16="http://schemas.microsoft.com/office/drawing/2014/main" id="{DB286166-164C-DEEE-F7BE-DF12C73A73A2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049" name="Technische Daten" hidden="1">
                  <a:extLst>
                    <a:ext uri="{FF2B5EF4-FFF2-40B4-BE49-F238E27FC236}">
                      <a16:creationId xmlns:a16="http://schemas.microsoft.com/office/drawing/2014/main" id="{7C6F4B88-932E-E28F-AFAD-D9E9348F84A6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050" name="Polzahl" hidden="1">
                  <a:extLst>
                    <a:ext uri="{FF2B5EF4-FFF2-40B4-BE49-F238E27FC236}">
                      <a16:creationId xmlns:a16="http://schemas.microsoft.com/office/drawing/2014/main" id="{FF0CEAF9-C3C8-5841-105F-D8632CC8ADC5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051" name="Kennzeichen">
                  <a:extLst>
                    <a:ext uri="{FF2B5EF4-FFF2-40B4-BE49-F238E27FC236}">
                      <a16:creationId xmlns:a16="http://schemas.microsoft.com/office/drawing/2014/main" id="{EBF8538F-FDDB-7D2C-9502-EFD8687F5DE6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</a:t>
                  </a:r>
                </a:p>
              </p:txBody>
            </p:sp>
          </p:grpSp>
        </p:grpSp>
      </p:grpSp>
      <p:grpSp>
        <p:nvGrpSpPr>
          <p:cNvPr id="2055" name="Blitz">
            <a:extLst>
              <a:ext uri="{FF2B5EF4-FFF2-40B4-BE49-F238E27FC236}">
                <a16:creationId xmlns:a16="http://schemas.microsoft.com/office/drawing/2014/main" id="{BFCF4291-9BCC-A7A9-B0F7-2B5CBF6158CC}"/>
              </a:ext>
            </a:extLst>
          </p:cNvPr>
          <p:cNvGrpSpPr/>
          <p:nvPr/>
        </p:nvGrpSpPr>
        <p:grpSpPr>
          <a:xfrm>
            <a:off x="-56503795" y="8131453"/>
            <a:ext cx="1217805" cy="3865087"/>
            <a:chOff x="2420303" y="477"/>
            <a:chExt cx="1217805" cy="3865087"/>
          </a:xfrm>
        </p:grpSpPr>
        <p:cxnSp>
          <p:nvCxnSpPr>
            <p:cNvPr id="2056" name="Ursprung" hidden="1">
              <a:extLst>
                <a:ext uri="{FF2B5EF4-FFF2-40B4-BE49-F238E27FC236}">
                  <a16:creationId xmlns:a16="http://schemas.microsoft.com/office/drawing/2014/main" id="{B2B13329-58D4-A378-D3C6-F4CEC50B5CE8}"/>
                </a:ext>
              </a:extLst>
            </p:cNvPr>
            <p:cNvCxnSpPr>
              <a:cxnSpLocks/>
            </p:cNvCxnSpPr>
            <p:nvPr/>
          </p:nvCxnSpPr>
          <p:spPr>
            <a:xfrm>
              <a:off x="2481263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Gerader Verbinder">
              <a:extLst>
                <a:ext uri="{FF2B5EF4-FFF2-40B4-BE49-F238E27FC236}">
                  <a16:creationId xmlns:a16="http://schemas.microsoft.com/office/drawing/2014/main" id="{F81A9AA0-2647-F0AB-4DFE-401886FEEB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2920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8" name="Gerader Verbinder">
              <a:extLst>
                <a:ext uri="{FF2B5EF4-FFF2-40B4-BE49-F238E27FC236}">
                  <a16:creationId xmlns:a16="http://schemas.microsoft.com/office/drawing/2014/main" id="{F94978C7-2905-9288-7247-F89FFE693B8B}"/>
                </a:ext>
              </a:extLst>
            </p:cNvPr>
            <p:cNvCxnSpPr>
              <a:cxnSpLocks/>
            </p:cNvCxnSpPr>
            <p:nvPr/>
          </p:nvCxnSpPr>
          <p:spPr>
            <a:xfrm>
              <a:off x="248475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9" name="Gerader Verbinder">
              <a:extLst>
                <a:ext uri="{FF2B5EF4-FFF2-40B4-BE49-F238E27FC236}">
                  <a16:creationId xmlns:a16="http://schemas.microsoft.com/office/drawing/2014/main" id="{CCBBD3D8-F76F-44FB-B309-CEC50D65229C}"/>
                </a:ext>
              </a:extLst>
            </p:cNvPr>
            <p:cNvCxnSpPr>
              <a:cxnSpLocks/>
            </p:cNvCxnSpPr>
            <p:nvPr/>
          </p:nvCxnSpPr>
          <p:spPr>
            <a:xfrm>
              <a:off x="3022280" y="1732561"/>
              <a:ext cx="0" cy="77727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Gerader Verbinder">
              <a:extLst>
                <a:ext uri="{FF2B5EF4-FFF2-40B4-BE49-F238E27FC236}">
                  <a16:creationId xmlns:a16="http://schemas.microsoft.com/office/drawing/2014/main" id="{9835A7FD-13C7-1228-0D85-283E945C806E}"/>
                </a:ext>
              </a:extLst>
            </p:cNvPr>
            <p:cNvCxnSpPr>
              <a:cxnSpLocks/>
            </p:cNvCxnSpPr>
            <p:nvPr/>
          </p:nvCxnSpPr>
          <p:spPr>
            <a:xfrm>
              <a:off x="3010033" y="3865564"/>
              <a:ext cx="32768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1" name="Gerader Verbinder">
              <a:extLst>
                <a:ext uri="{FF2B5EF4-FFF2-40B4-BE49-F238E27FC236}">
                  <a16:creationId xmlns:a16="http://schemas.microsoft.com/office/drawing/2014/main" id="{2307BD00-5AC0-6C88-B283-B2763B00153D}"/>
                </a:ext>
              </a:extLst>
            </p:cNvPr>
            <p:cNvCxnSpPr>
              <a:cxnSpLocks/>
            </p:cNvCxnSpPr>
            <p:nvPr/>
          </p:nvCxnSpPr>
          <p:spPr>
            <a:xfrm>
              <a:off x="3021966" y="3191969"/>
              <a:ext cx="2381" cy="5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Gerader Verbinder">
              <a:extLst>
                <a:ext uri="{FF2B5EF4-FFF2-40B4-BE49-F238E27FC236}">
                  <a16:creationId xmlns:a16="http://schemas.microsoft.com/office/drawing/2014/main" id="{F213CF2C-12A0-C1ED-42AF-D9210C2404F5}"/>
                </a:ext>
              </a:extLst>
            </p:cNvPr>
            <p:cNvCxnSpPr/>
            <p:nvPr/>
          </p:nvCxnSpPr>
          <p:spPr>
            <a:xfrm>
              <a:off x="2948513" y="3784600"/>
              <a:ext cx="155183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3" name="Gerader Verbinder">
              <a:extLst>
                <a:ext uri="{FF2B5EF4-FFF2-40B4-BE49-F238E27FC236}">
                  <a16:creationId xmlns:a16="http://schemas.microsoft.com/office/drawing/2014/main" id="{2CDB4350-F944-F41A-0B3A-E1ADC508B66A}"/>
                </a:ext>
              </a:extLst>
            </p:cNvPr>
            <p:cNvCxnSpPr>
              <a:cxnSpLocks/>
            </p:cNvCxnSpPr>
            <p:nvPr/>
          </p:nvCxnSpPr>
          <p:spPr>
            <a:xfrm>
              <a:off x="2976697" y="3822702"/>
              <a:ext cx="99026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64" name="Sicherung">
              <a:extLst>
                <a:ext uri="{FF2B5EF4-FFF2-40B4-BE49-F238E27FC236}">
                  <a16:creationId xmlns:a16="http://schemas.microsoft.com/office/drawing/2014/main" id="{E4B8267B-AFC8-609B-5BC7-9DAEE2060714}"/>
                </a:ext>
              </a:extLst>
            </p:cNvPr>
            <p:cNvGrpSpPr/>
            <p:nvPr/>
          </p:nvGrpSpPr>
          <p:grpSpPr>
            <a:xfrm>
              <a:off x="2514867" y="1003777"/>
              <a:ext cx="595577" cy="974128"/>
              <a:chOff x="4839759" y="819029"/>
              <a:chExt cx="595577" cy="974128"/>
            </a:xfrm>
          </p:grpSpPr>
          <p:grpSp>
            <p:nvGrpSpPr>
              <p:cNvPr id="2079" name="@eB_Beschriftung">
                <a:extLst>
                  <a:ext uri="{FF2B5EF4-FFF2-40B4-BE49-F238E27FC236}">
                    <a16:creationId xmlns:a16="http://schemas.microsoft.com/office/drawing/2014/main" id="{95B04400-0D31-2F2A-DA78-0751D034B203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2084" name="Technische Beschreibung" hidden="1">
                  <a:extLst>
                    <a:ext uri="{FF2B5EF4-FFF2-40B4-BE49-F238E27FC236}">
                      <a16:creationId xmlns:a16="http://schemas.microsoft.com/office/drawing/2014/main" id="{602C7570-92B8-BF57-3B98-98D6BDCC1B6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2085" name="Technischer Wert">
                  <a:extLst>
                    <a:ext uri="{FF2B5EF4-FFF2-40B4-BE49-F238E27FC236}">
                      <a16:creationId xmlns:a16="http://schemas.microsoft.com/office/drawing/2014/main" id="{7C428F56-C08E-6298-BE10-57177C7631B4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2086" name="Technische Daten">
                  <a:extLst>
                    <a:ext uri="{FF2B5EF4-FFF2-40B4-BE49-F238E27FC236}">
                      <a16:creationId xmlns:a16="http://schemas.microsoft.com/office/drawing/2014/main" id="{01C6BC2F-AE5D-6A7F-7467-635DA019E311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2087" name="Polzahl">
                  <a:extLst>
                    <a:ext uri="{FF2B5EF4-FFF2-40B4-BE49-F238E27FC236}">
                      <a16:creationId xmlns:a16="http://schemas.microsoft.com/office/drawing/2014/main" id="{89CEEDA9-D2C1-161E-042F-9D9C74133FA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088" name="Kennzeichen">
                  <a:extLst>
                    <a:ext uri="{FF2B5EF4-FFF2-40B4-BE49-F238E27FC236}">
                      <a16:creationId xmlns:a16="http://schemas.microsoft.com/office/drawing/2014/main" id="{49302753-077F-9BAD-1751-6B8F386BD72D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080" name="@eB_Symbol">
                <a:extLst>
                  <a:ext uri="{FF2B5EF4-FFF2-40B4-BE49-F238E27FC236}">
                    <a16:creationId xmlns:a16="http://schemas.microsoft.com/office/drawing/2014/main" id="{D9B7CEDB-959E-9A77-247D-960B9D04BE21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2081" name="Rechteck">
                  <a:extLst>
                    <a:ext uri="{FF2B5EF4-FFF2-40B4-BE49-F238E27FC236}">
                      <a16:creationId xmlns:a16="http://schemas.microsoft.com/office/drawing/2014/main" id="{7EC4CBAB-9B83-20B4-A83F-D0C4059F59BC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2082" name="Verbinder">
                  <a:extLst>
                    <a:ext uri="{FF2B5EF4-FFF2-40B4-BE49-F238E27FC236}">
                      <a16:creationId xmlns:a16="http://schemas.microsoft.com/office/drawing/2014/main" id="{A894C174-DD29-D050-291C-CF57D736D5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83" name="Rechteck">
                  <a:extLst>
                    <a:ext uri="{FF2B5EF4-FFF2-40B4-BE49-F238E27FC236}">
                      <a16:creationId xmlns:a16="http://schemas.microsoft.com/office/drawing/2014/main" id="{74471FCD-ED1B-F1A5-07DC-AB63A33DB4C2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065" name="Überspannungsschutz">
              <a:extLst>
                <a:ext uri="{FF2B5EF4-FFF2-40B4-BE49-F238E27FC236}">
                  <a16:creationId xmlns:a16="http://schemas.microsoft.com/office/drawing/2014/main" id="{8F67A7E9-3557-E4B5-116F-BC732CC8003F}"/>
                </a:ext>
              </a:extLst>
            </p:cNvPr>
            <p:cNvGrpSpPr/>
            <p:nvPr/>
          </p:nvGrpSpPr>
          <p:grpSpPr>
            <a:xfrm>
              <a:off x="2420303" y="2507775"/>
              <a:ext cx="687759" cy="985546"/>
              <a:chOff x="8287738" y="831059"/>
              <a:chExt cx="687759" cy="985546"/>
            </a:xfrm>
          </p:grpSpPr>
          <p:grpSp>
            <p:nvGrpSpPr>
              <p:cNvPr id="2066" name="@eB_Beschriftung">
                <a:extLst>
                  <a:ext uri="{FF2B5EF4-FFF2-40B4-BE49-F238E27FC236}">
                    <a16:creationId xmlns:a16="http://schemas.microsoft.com/office/drawing/2014/main" id="{8F752998-53D2-8FA4-7EE1-C3C5B449229E}"/>
                  </a:ext>
                </a:extLst>
              </p:cNvPr>
              <p:cNvGrpSpPr/>
              <p:nvPr/>
            </p:nvGrpSpPr>
            <p:grpSpPr>
              <a:xfrm>
                <a:off x="8287738" y="1347173"/>
                <a:ext cx="508902" cy="469432"/>
                <a:chOff x="1331119" y="824020"/>
                <a:chExt cx="416719" cy="469432"/>
              </a:xfrm>
            </p:grpSpPr>
            <p:sp>
              <p:nvSpPr>
                <p:cNvPr id="2074" name="Technische Beschreibung" hidden="1">
                  <a:extLst>
                    <a:ext uri="{FF2B5EF4-FFF2-40B4-BE49-F238E27FC236}">
                      <a16:creationId xmlns:a16="http://schemas.microsoft.com/office/drawing/2014/main" id="{3D3E9B84-44C5-1805-5F31-FE0D6451C2F0}"/>
                    </a:ext>
                  </a:extLst>
                </p:cNvPr>
                <p:cNvSpPr txBox="1"/>
                <p:nvPr/>
              </p:nvSpPr>
              <p:spPr>
                <a:xfrm>
                  <a:off x="1331119" y="1231897"/>
                  <a:ext cx="416719" cy="6155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Überspannungsschutz 3P 75kA T1+T2</a:t>
                  </a:r>
                </a:p>
              </p:txBody>
            </p:sp>
            <p:sp>
              <p:nvSpPr>
                <p:cNvPr id="2075" name="Technischer Wert">
                  <a:extLst>
                    <a:ext uri="{FF2B5EF4-FFF2-40B4-BE49-F238E27FC236}">
                      <a16:creationId xmlns:a16="http://schemas.microsoft.com/office/drawing/2014/main" id="{DD3F8C8F-08B3-45BB-0EF2-8FA88F14F541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T1+T2</a:t>
                  </a:r>
                </a:p>
              </p:txBody>
            </p:sp>
            <p:sp>
              <p:nvSpPr>
                <p:cNvPr id="2076" name="Technische Daten">
                  <a:extLst>
                    <a:ext uri="{FF2B5EF4-FFF2-40B4-BE49-F238E27FC236}">
                      <a16:creationId xmlns:a16="http://schemas.microsoft.com/office/drawing/2014/main" id="{70D32FA4-1263-9543-50AB-156C6E11B045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75kA</a:t>
                  </a:r>
                </a:p>
              </p:txBody>
            </p:sp>
            <p:sp>
              <p:nvSpPr>
                <p:cNvPr id="2077" name="Polzahl">
                  <a:extLst>
                    <a:ext uri="{FF2B5EF4-FFF2-40B4-BE49-F238E27FC236}">
                      <a16:creationId xmlns:a16="http://schemas.microsoft.com/office/drawing/2014/main" id="{3EF0AD3C-8E0D-BA4E-792B-E375702F3189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078" name="Kennzeichen">
                  <a:extLst>
                    <a:ext uri="{FF2B5EF4-FFF2-40B4-BE49-F238E27FC236}">
                      <a16:creationId xmlns:a16="http://schemas.microsoft.com/office/drawing/2014/main" id="{EA3D907B-D1B8-3329-D382-84DDCEE908AE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067" name="@eB_Symbol">
                <a:extLst>
                  <a:ext uri="{FF2B5EF4-FFF2-40B4-BE49-F238E27FC236}">
                    <a16:creationId xmlns:a16="http://schemas.microsoft.com/office/drawing/2014/main" id="{9378BEE8-4D02-209E-A693-8368CA4A7937}"/>
                  </a:ext>
                </a:extLst>
              </p:cNvPr>
              <p:cNvGrpSpPr/>
              <p:nvPr/>
            </p:nvGrpSpPr>
            <p:grpSpPr>
              <a:xfrm>
                <a:off x="8820314" y="831059"/>
                <a:ext cx="155183" cy="684584"/>
                <a:chOff x="8820314" y="831059"/>
                <a:chExt cx="155183" cy="684584"/>
              </a:xfrm>
            </p:grpSpPr>
            <p:sp>
              <p:nvSpPr>
                <p:cNvPr id="2068" name="Rechteck">
                  <a:extLst>
                    <a:ext uri="{FF2B5EF4-FFF2-40B4-BE49-F238E27FC236}">
                      <a16:creationId xmlns:a16="http://schemas.microsoft.com/office/drawing/2014/main" id="{BC82DE16-5D3E-9AFE-006E-87AB554BFEF8}"/>
                    </a:ext>
                  </a:extLst>
                </p:cNvPr>
                <p:cNvSpPr/>
                <p:nvPr/>
              </p:nvSpPr>
              <p:spPr>
                <a:xfrm>
                  <a:off x="8820314" y="916868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2069" name="Rechteck">
                  <a:extLst>
                    <a:ext uri="{FF2B5EF4-FFF2-40B4-BE49-F238E27FC236}">
                      <a16:creationId xmlns:a16="http://schemas.microsoft.com/office/drawing/2014/main" id="{C3B769BC-7C4F-92D6-7564-E8FF401CB66B}"/>
                    </a:ext>
                  </a:extLst>
                </p:cNvPr>
                <p:cNvSpPr/>
                <p:nvPr/>
              </p:nvSpPr>
              <p:spPr>
                <a:xfrm>
                  <a:off x="8821106" y="929635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070" name="Gerader Verbinder">
                  <a:extLst>
                    <a:ext uri="{FF2B5EF4-FFF2-40B4-BE49-F238E27FC236}">
                      <a16:creationId xmlns:a16="http://schemas.microsoft.com/office/drawing/2014/main" id="{CEDAEAB3-DA34-2578-07D5-9174E5DB9B65}"/>
                    </a:ext>
                  </a:extLst>
                </p:cNvPr>
                <p:cNvCxnSpPr>
                  <a:cxnSpLocks/>
                  <a:stCxn id="2068" idx="0"/>
                </p:cNvCxnSpPr>
                <p:nvPr/>
              </p:nvCxnSpPr>
              <p:spPr>
                <a:xfrm flipV="1">
                  <a:off x="8888676" y="831059"/>
                  <a:ext cx="0" cy="85809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Gerader Verbinder">
                  <a:extLst>
                    <a:ext uri="{FF2B5EF4-FFF2-40B4-BE49-F238E27FC236}">
                      <a16:creationId xmlns:a16="http://schemas.microsoft.com/office/drawing/2014/main" id="{AC904725-0063-CBF2-1EAA-2CFF655BCB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8676" y="1429918"/>
                  <a:ext cx="0" cy="8572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72" name="Gleichschenkliges Dreieck">
                  <a:extLst>
                    <a:ext uri="{FF2B5EF4-FFF2-40B4-BE49-F238E27FC236}">
                      <a16:creationId xmlns:a16="http://schemas.microsoft.com/office/drawing/2014/main" id="{A01182C5-1D3B-E9D1-CCB5-3208AA779877}"/>
                    </a:ext>
                  </a:extLst>
                </p:cNvPr>
                <p:cNvSpPr/>
                <p:nvPr/>
              </p:nvSpPr>
              <p:spPr>
                <a:xfrm rot="10800000">
                  <a:off x="8840219" y="1112490"/>
                  <a:ext cx="89430" cy="130688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073" name="Gerader Verbinder">
                  <a:extLst>
                    <a:ext uri="{FF2B5EF4-FFF2-40B4-BE49-F238E27FC236}">
                      <a16:creationId xmlns:a16="http://schemas.microsoft.com/office/drawing/2014/main" id="{2726005B-4C5F-A80E-826C-60441E79DF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4934" y="1034440"/>
                  <a:ext cx="0" cy="85809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089" name="EDV1">
            <a:extLst>
              <a:ext uri="{FF2B5EF4-FFF2-40B4-BE49-F238E27FC236}">
                <a16:creationId xmlns:a16="http://schemas.microsoft.com/office/drawing/2014/main" id="{C2DC37F7-6E28-06A7-96FB-C9C77DD2CF35}"/>
              </a:ext>
            </a:extLst>
          </p:cNvPr>
          <p:cNvGrpSpPr/>
          <p:nvPr/>
        </p:nvGrpSpPr>
        <p:grpSpPr>
          <a:xfrm>
            <a:off x="-58507094" y="16766863"/>
            <a:ext cx="1155700" cy="3864970"/>
            <a:chOff x="3636962" y="-10318"/>
            <a:chExt cx="1155700" cy="3864970"/>
          </a:xfrm>
        </p:grpSpPr>
        <p:cxnSp>
          <p:nvCxnSpPr>
            <p:cNvPr id="2090" name="Gerader Verbinder 2089">
              <a:extLst>
                <a:ext uri="{FF2B5EF4-FFF2-40B4-BE49-F238E27FC236}">
                  <a16:creationId xmlns:a16="http://schemas.microsoft.com/office/drawing/2014/main" id="{4DE5AD10-0E02-2B59-480E-8E1C15F9BBCE}"/>
                </a:ext>
              </a:extLst>
            </p:cNvPr>
            <p:cNvCxnSpPr>
              <a:cxnSpLocks/>
            </p:cNvCxnSpPr>
            <p:nvPr/>
          </p:nvCxnSpPr>
          <p:spPr>
            <a:xfrm>
              <a:off x="3636962" y="377134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1" name="Gerader Verbinder 2090">
              <a:extLst>
                <a:ext uri="{FF2B5EF4-FFF2-40B4-BE49-F238E27FC236}">
                  <a16:creationId xmlns:a16="http://schemas.microsoft.com/office/drawing/2014/main" id="{D7875C6D-1F55-A7A3-3DD4-89BAEAF85DD6}"/>
                </a:ext>
              </a:extLst>
            </p:cNvPr>
            <p:cNvCxnSpPr>
              <a:cxnSpLocks/>
            </p:cNvCxnSpPr>
            <p:nvPr/>
          </p:nvCxnSpPr>
          <p:spPr>
            <a:xfrm>
              <a:off x="3640137" y="738981"/>
              <a:ext cx="1147763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92" name="Rechteck 2091">
              <a:extLst>
                <a:ext uri="{FF2B5EF4-FFF2-40B4-BE49-F238E27FC236}">
                  <a16:creationId xmlns:a16="http://schemas.microsoft.com/office/drawing/2014/main" id="{8DB69678-A365-9845-817C-B1D15EF89F9C}"/>
                </a:ext>
              </a:extLst>
            </p:cNvPr>
            <p:cNvSpPr/>
            <p:nvPr/>
          </p:nvSpPr>
          <p:spPr>
            <a:xfrm>
              <a:off x="4141986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093" name="Verbinder">
              <a:extLst>
                <a:ext uri="{FF2B5EF4-FFF2-40B4-BE49-F238E27FC236}">
                  <a16:creationId xmlns:a16="http://schemas.microsoft.com/office/drawing/2014/main" id="{5368E6C7-DF30-D787-630C-B859FF8262E9}"/>
                </a:ext>
              </a:extLst>
            </p:cNvPr>
            <p:cNvCxnSpPr>
              <a:cxnSpLocks/>
              <a:endCxn id="2092" idx="2"/>
            </p:cNvCxnSpPr>
            <p:nvPr/>
          </p:nvCxnSpPr>
          <p:spPr>
            <a:xfrm flipH="1" flipV="1">
              <a:off x="4212643" y="655365"/>
              <a:ext cx="13194" cy="230216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4" name="Ursprung" hidden="1">
              <a:extLst>
                <a:ext uri="{FF2B5EF4-FFF2-40B4-BE49-F238E27FC236}">
                  <a16:creationId xmlns:a16="http://schemas.microsoft.com/office/drawing/2014/main" id="{11ED52A2-668B-8D17-3A38-8A05FF4696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962" y="-10318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95" name="Picture 4" descr="Datendosen Set Jung AS500 mit alternativer Datendose 1xRJ45">
              <a:extLst>
                <a:ext uri="{FF2B5EF4-FFF2-40B4-BE49-F238E27FC236}">
                  <a16:creationId xmlns:a16="http://schemas.microsoft.com/office/drawing/2014/main" id="{3CC227E4-3F34-484B-1B4A-E83AE3335D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7" t="7458" r="9042" b="8632"/>
            <a:stretch/>
          </p:blipFill>
          <p:spPr bwMode="auto">
            <a:xfrm>
              <a:off x="3764299" y="2953638"/>
              <a:ext cx="898119" cy="90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96" name="EDV2">
            <a:extLst>
              <a:ext uri="{FF2B5EF4-FFF2-40B4-BE49-F238E27FC236}">
                <a16:creationId xmlns:a16="http://schemas.microsoft.com/office/drawing/2014/main" id="{12FB7027-09D3-AB33-F15F-F0261E1C94CB}"/>
              </a:ext>
            </a:extLst>
          </p:cNvPr>
          <p:cNvGrpSpPr/>
          <p:nvPr/>
        </p:nvGrpSpPr>
        <p:grpSpPr>
          <a:xfrm>
            <a:off x="-57354521" y="16767058"/>
            <a:ext cx="1155700" cy="3839387"/>
            <a:chOff x="7089775" y="160"/>
            <a:chExt cx="1155700" cy="3839387"/>
          </a:xfrm>
        </p:grpSpPr>
        <p:pic>
          <p:nvPicPr>
            <p:cNvPr id="2097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03742FE7-CF5E-8E04-542F-F503ADD9E1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7231443" y="2962275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98" name="Verbinder">
              <a:extLst>
                <a:ext uri="{FF2B5EF4-FFF2-40B4-BE49-F238E27FC236}">
                  <a16:creationId xmlns:a16="http://schemas.microsoft.com/office/drawing/2014/main" id="{95B65FE7-8F2C-92D0-1D96-91FC2F1C4C0A}"/>
                </a:ext>
              </a:extLst>
            </p:cNvPr>
            <p:cNvCxnSpPr>
              <a:cxnSpLocks/>
            </p:cNvCxnSpPr>
            <p:nvPr/>
          </p:nvCxnSpPr>
          <p:spPr>
            <a:xfrm>
              <a:off x="7675115" y="1136987"/>
              <a:ext cx="0" cy="169181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9" name="Gerader Verbinder 2098">
              <a:extLst>
                <a:ext uri="{FF2B5EF4-FFF2-40B4-BE49-F238E27FC236}">
                  <a16:creationId xmlns:a16="http://schemas.microsoft.com/office/drawing/2014/main" id="{C35092BE-8455-4CCA-3367-D97EBE3B21B7}"/>
                </a:ext>
              </a:extLst>
            </p:cNvPr>
            <p:cNvCxnSpPr/>
            <p:nvPr/>
          </p:nvCxnSpPr>
          <p:spPr>
            <a:xfrm>
              <a:off x="7089775" y="387766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0" name="Gerader Verbinder 2099">
              <a:extLst>
                <a:ext uri="{FF2B5EF4-FFF2-40B4-BE49-F238E27FC236}">
                  <a16:creationId xmlns:a16="http://schemas.microsoft.com/office/drawing/2014/main" id="{399FABD8-5B60-2353-622A-B97B16F1C646}"/>
                </a:ext>
              </a:extLst>
            </p:cNvPr>
            <p:cNvCxnSpPr/>
            <p:nvPr/>
          </p:nvCxnSpPr>
          <p:spPr>
            <a:xfrm>
              <a:off x="7089775" y="748589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01" name="Rechteck 2100">
              <a:extLst>
                <a:ext uri="{FF2B5EF4-FFF2-40B4-BE49-F238E27FC236}">
                  <a16:creationId xmlns:a16="http://schemas.microsoft.com/office/drawing/2014/main" id="{86BB8320-D5B5-FACE-6A66-FDDB935BEA5B}"/>
                </a:ext>
              </a:extLst>
            </p:cNvPr>
            <p:cNvSpPr/>
            <p:nvPr/>
          </p:nvSpPr>
          <p:spPr>
            <a:xfrm>
              <a:off x="7301827" y="5079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02" name="Rechteck 2101">
              <a:extLst>
                <a:ext uri="{FF2B5EF4-FFF2-40B4-BE49-F238E27FC236}">
                  <a16:creationId xmlns:a16="http://schemas.microsoft.com/office/drawing/2014/main" id="{E02E4824-7215-403B-3196-33769622F47A}"/>
                </a:ext>
              </a:extLst>
            </p:cNvPr>
            <p:cNvSpPr/>
            <p:nvPr/>
          </p:nvSpPr>
          <p:spPr>
            <a:xfrm>
              <a:off x="7899599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103" name="Verbinder">
              <a:extLst>
                <a:ext uri="{FF2B5EF4-FFF2-40B4-BE49-F238E27FC236}">
                  <a16:creationId xmlns:a16="http://schemas.microsoft.com/office/drawing/2014/main" id="{99CD3849-D120-FF2C-9278-2CEC34D6D7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661657"/>
              <a:ext cx="0" cy="47533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4" name="Verbinder">
              <a:extLst>
                <a:ext uri="{FF2B5EF4-FFF2-40B4-BE49-F238E27FC236}">
                  <a16:creationId xmlns:a16="http://schemas.microsoft.com/office/drawing/2014/main" id="{FFB6E3FA-58A5-EF4B-BD59-9CCCE59CC6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0256" y="655365"/>
              <a:ext cx="0" cy="48162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5" name="Verbinder">
              <a:extLst>
                <a:ext uri="{FF2B5EF4-FFF2-40B4-BE49-F238E27FC236}">
                  <a16:creationId xmlns:a16="http://schemas.microsoft.com/office/drawing/2014/main" id="{0248B834-24D9-2535-821C-BE184156A158}"/>
                </a:ext>
              </a:extLst>
            </p:cNvPr>
            <p:cNvCxnSpPr>
              <a:cxnSpLocks/>
            </p:cNvCxnSpPr>
            <p:nvPr/>
          </p:nvCxnSpPr>
          <p:spPr>
            <a:xfrm>
              <a:off x="7376229" y="1136987"/>
              <a:ext cx="597772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6" name="Verbinder">
              <a:extLst>
                <a:ext uri="{FF2B5EF4-FFF2-40B4-BE49-F238E27FC236}">
                  <a16:creationId xmlns:a16="http://schemas.microsoft.com/office/drawing/2014/main" id="{4D617FA9-A1D7-E803-66BE-5E27194C3DF4}"/>
                </a:ext>
              </a:extLst>
            </p:cNvPr>
            <p:cNvCxnSpPr>
              <a:cxnSpLocks/>
            </p:cNvCxnSpPr>
            <p:nvPr/>
          </p:nvCxnSpPr>
          <p:spPr>
            <a:xfrm>
              <a:off x="7374356" y="2828798"/>
              <a:ext cx="601517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7" name="Verbinder">
              <a:extLst>
                <a:ext uri="{FF2B5EF4-FFF2-40B4-BE49-F238E27FC236}">
                  <a16:creationId xmlns:a16="http://schemas.microsoft.com/office/drawing/2014/main" id="{66EC4046-F20D-FB85-29DF-7EC24F4AA3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2824036"/>
              <a:ext cx="0" cy="13823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8" name="Verbinder">
              <a:extLst>
                <a:ext uri="{FF2B5EF4-FFF2-40B4-BE49-F238E27FC236}">
                  <a16:creationId xmlns:a16="http://schemas.microsoft.com/office/drawing/2014/main" id="{7733D316-593A-112A-A6B0-44CB20B55F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2849" y="2828798"/>
              <a:ext cx="0" cy="13347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9" name="Ursprung" hidden="1">
              <a:extLst>
                <a:ext uri="{FF2B5EF4-FFF2-40B4-BE49-F238E27FC236}">
                  <a16:creationId xmlns:a16="http://schemas.microsoft.com/office/drawing/2014/main" id="{5E8BC40A-CC3E-6EE1-2494-78F0575D30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9775" y="160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EDV2KS">
            <a:extLst>
              <a:ext uri="{FF2B5EF4-FFF2-40B4-BE49-F238E27FC236}">
                <a16:creationId xmlns:a16="http://schemas.microsoft.com/office/drawing/2014/main" id="{32A9D2A0-42CC-6726-7018-505F95177591}"/>
              </a:ext>
            </a:extLst>
          </p:cNvPr>
          <p:cNvGrpSpPr/>
          <p:nvPr/>
        </p:nvGrpSpPr>
        <p:grpSpPr>
          <a:xfrm>
            <a:off x="-56195985" y="16767097"/>
            <a:ext cx="1155700" cy="3839387"/>
            <a:chOff x="7089775" y="160"/>
            <a:chExt cx="1155700" cy="3839387"/>
          </a:xfrm>
        </p:grpSpPr>
        <p:pic>
          <p:nvPicPr>
            <p:cNvPr id="32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F5BD5434-3256-0CFB-02A6-536ABE9CE8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7231443" y="2962275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40857AA-831E-C7C4-E254-3F92E91D69AF}"/>
                </a:ext>
              </a:extLst>
            </p:cNvPr>
            <p:cNvCxnSpPr/>
            <p:nvPr/>
          </p:nvCxnSpPr>
          <p:spPr>
            <a:xfrm>
              <a:off x="7089775" y="387766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7DC8EBD5-86DA-9C6F-7281-AE18D8A7A7FA}"/>
                </a:ext>
              </a:extLst>
            </p:cNvPr>
            <p:cNvCxnSpPr/>
            <p:nvPr/>
          </p:nvCxnSpPr>
          <p:spPr>
            <a:xfrm>
              <a:off x="7089775" y="748589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47F8CB10-D47F-0F3B-4ADB-A46B3085CE08}"/>
                </a:ext>
              </a:extLst>
            </p:cNvPr>
            <p:cNvSpPr/>
            <p:nvPr/>
          </p:nvSpPr>
          <p:spPr>
            <a:xfrm>
              <a:off x="7301827" y="5079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55E49D18-610D-2E61-C9C1-ABD0C8B92DC7}"/>
                </a:ext>
              </a:extLst>
            </p:cNvPr>
            <p:cNvSpPr/>
            <p:nvPr/>
          </p:nvSpPr>
          <p:spPr>
            <a:xfrm>
              <a:off x="7899599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7" name="Verbinder">
              <a:extLst>
                <a:ext uri="{FF2B5EF4-FFF2-40B4-BE49-F238E27FC236}">
                  <a16:creationId xmlns:a16="http://schemas.microsoft.com/office/drawing/2014/main" id="{9CA8E9D4-2C98-58F0-3CCC-8F90AD0C58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661657"/>
              <a:ext cx="0" cy="2300618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Verbinder">
              <a:extLst>
                <a:ext uri="{FF2B5EF4-FFF2-40B4-BE49-F238E27FC236}">
                  <a16:creationId xmlns:a16="http://schemas.microsoft.com/office/drawing/2014/main" id="{B8C3FBFC-CE89-28C2-ABC9-E73A0004EE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0256" y="655365"/>
              <a:ext cx="0" cy="231550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Ursprung" hidden="1">
              <a:extLst>
                <a:ext uri="{FF2B5EF4-FFF2-40B4-BE49-F238E27FC236}">
                  <a16:creationId xmlns:a16="http://schemas.microsoft.com/office/drawing/2014/main" id="{5DAF0238-676F-9826-5883-343BFACE65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9775" y="160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EDV2PS">
            <a:extLst>
              <a:ext uri="{FF2B5EF4-FFF2-40B4-BE49-F238E27FC236}">
                <a16:creationId xmlns:a16="http://schemas.microsoft.com/office/drawing/2014/main" id="{9924471B-C02E-92C4-BF88-E238E96294BE}"/>
              </a:ext>
            </a:extLst>
          </p:cNvPr>
          <p:cNvGrpSpPr/>
          <p:nvPr/>
        </p:nvGrpSpPr>
        <p:grpSpPr>
          <a:xfrm>
            <a:off x="-55048723" y="16766681"/>
            <a:ext cx="2294511" cy="3839387"/>
            <a:chOff x="4798439" y="1092"/>
            <a:chExt cx="2294511" cy="3839387"/>
          </a:xfrm>
        </p:grpSpPr>
        <p:pic>
          <p:nvPicPr>
            <p:cNvPr id="50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2FF740F0-0098-0CAF-00F5-57B1EC1987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5505257" y="2963207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A3E8FF7E-AE01-A0A4-0EE1-8F33E7E79F80}"/>
                </a:ext>
              </a:extLst>
            </p:cNvPr>
            <p:cNvCxnSpPr>
              <a:cxnSpLocks/>
            </p:cNvCxnSpPr>
            <p:nvPr/>
          </p:nvCxnSpPr>
          <p:spPr>
            <a:xfrm>
              <a:off x="4798439" y="388698"/>
              <a:ext cx="2294511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9" name="Gerader Verbinder 1988">
              <a:extLst>
                <a:ext uri="{FF2B5EF4-FFF2-40B4-BE49-F238E27FC236}">
                  <a16:creationId xmlns:a16="http://schemas.microsoft.com/office/drawing/2014/main" id="{EC8494F8-D347-A7C7-1D89-81B873BEA743}"/>
                </a:ext>
              </a:extLst>
            </p:cNvPr>
            <p:cNvCxnSpPr>
              <a:cxnSpLocks/>
            </p:cNvCxnSpPr>
            <p:nvPr/>
          </p:nvCxnSpPr>
          <p:spPr>
            <a:xfrm>
              <a:off x="4798439" y="749521"/>
              <a:ext cx="2294511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90" name="Rechteck 1989">
              <a:extLst>
                <a:ext uri="{FF2B5EF4-FFF2-40B4-BE49-F238E27FC236}">
                  <a16:creationId xmlns:a16="http://schemas.microsoft.com/office/drawing/2014/main" id="{971BC1B0-166A-4F7B-09EE-E496D6142AA8}"/>
                </a:ext>
              </a:extLst>
            </p:cNvPr>
            <p:cNvSpPr/>
            <p:nvPr/>
          </p:nvSpPr>
          <p:spPr>
            <a:xfrm>
              <a:off x="5283541" y="508853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91" name="Rechteck 1990">
              <a:extLst>
                <a:ext uri="{FF2B5EF4-FFF2-40B4-BE49-F238E27FC236}">
                  <a16:creationId xmlns:a16="http://schemas.microsoft.com/office/drawing/2014/main" id="{2E6AC5AC-C8B2-31F6-CEA1-E275807A8A51}"/>
                </a:ext>
              </a:extLst>
            </p:cNvPr>
            <p:cNvSpPr/>
            <p:nvPr/>
          </p:nvSpPr>
          <p:spPr>
            <a:xfrm>
              <a:off x="6452813" y="507453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992" name="Verbinder">
              <a:extLst>
                <a:ext uri="{FF2B5EF4-FFF2-40B4-BE49-F238E27FC236}">
                  <a16:creationId xmlns:a16="http://schemas.microsoft.com/office/drawing/2014/main" id="{05D321EB-BDF0-2C37-0F59-305DD83A4C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4198" y="662589"/>
              <a:ext cx="0" cy="203616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3" name="Verbinder">
              <a:extLst>
                <a:ext uri="{FF2B5EF4-FFF2-40B4-BE49-F238E27FC236}">
                  <a16:creationId xmlns:a16="http://schemas.microsoft.com/office/drawing/2014/main" id="{2383CF19-6E8E-C847-9C34-79B7E4A5AA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23470" y="656297"/>
              <a:ext cx="0" cy="204245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Ursprung" hidden="1">
              <a:extLst>
                <a:ext uri="{FF2B5EF4-FFF2-40B4-BE49-F238E27FC236}">
                  <a16:creationId xmlns:a16="http://schemas.microsoft.com/office/drawing/2014/main" id="{E10A2A4D-5D1D-8347-01A6-701A1327CE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8439" y="1092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Gerader Verbinder 128">
              <a:extLst>
                <a:ext uri="{FF2B5EF4-FFF2-40B4-BE49-F238E27FC236}">
                  <a16:creationId xmlns:a16="http://schemas.microsoft.com/office/drawing/2014/main" id="{FAAEB165-F651-81CB-E058-E0B7EA1657F6}"/>
                </a:ext>
              </a:extLst>
            </p:cNvPr>
            <p:cNvCxnSpPr/>
            <p:nvPr/>
          </p:nvCxnSpPr>
          <p:spPr>
            <a:xfrm>
              <a:off x="5345906" y="2698750"/>
              <a:ext cx="41989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Gerader Verbinder 129">
              <a:extLst>
                <a:ext uri="{FF2B5EF4-FFF2-40B4-BE49-F238E27FC236}">
                  <a16:creationId xmlns:a16="http://schemas.microsoft.com/office/drawing/2014/main" id="{114490BE-9D04-7E17-A3D3-A031CFE316B2}"/>
                </a:ext>
              </a:extLst>
            </p:cNvPr>
            <p:cNvCxnSpPr/>
            <p:nvPr/>
          </p:nvCxnSpPr>
          <p:spPr>
            <a:xfrm>
              <a:off x="5765800" y="2698750"/>
              <a:ext cx="0" cy="26445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Gerader Verbinder 130">
              <a:extLst>
                <a:ext uri="{FF2B5EF4-FFF2-40B4-BE49-F238E27FC236}">
                  <a16:creationId xmlns:a16="http://schemas.microsoft.com/office/drawing/2014/main" id="{03DCDBA8-5F47-A151-836A-3500DC9317C1}"/>
                </a:ext>
              </a:extLst>
            </p:cNvPr>
            <p:cNvCxnSpPr/>
            <p:nvPr/>
          </p:nvCxnSpPr>
          <p:spPr>
            <a:xfrm>
              <a:off x="6107906" y="2692400"/>
              <a:ext cx="41989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Gerader Verbinder 131">
              <a:extLst>
                <a:ext uri="{FF2B5EF4-FFF2-40B4-BE49-F238E27FC236}">
                  <a16:creationId xmlns:a16="http://schemas.microsoft.com/office/drawing/2014/main" id="{455F020E-AEE4-64FE-8AF1-3E72D3515EA3}"/>
                </a:ext>
              </a:extLst>
            </p:cNvPr>
            <p:cNvCxnSpPr/>
            <p:nvPr/>
          </p:nvCxnSpPr>
          <p:spPr>
            <a:xfrm>
              <a:off x="6102350" y="2695574"/>
              <a:ext cx="0" cy="26445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4750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Graustuf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9525">
          <a:solidFill>
            <a:srgbClr val="0000FF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233</Words>
  <Application>Microsoft Office PowerPoint</Application>
  <PresentationFormat>Benutzerdefiniert</PresentationFormat>
  <Paragraphs>139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Roboto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 Beel</dc:creator>
  <cp:lastModifiedBy>Andre Beel</cp:lastModifiedBy>
  <cp:revision>193</cp:revision>
  <dcterms:created xsi:type="dcterms:W3CDTF">2024-03-06T07:36:42Z</dcterms:created>
  <dcterms:modified xsi:type="dcterms:W3CDTF">2026-07-15T07:31:34Z</dcterms:modified>
</cp:coreProperties>
</file>